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anit" charset="1" panose="00000800000000000000"/>
      <p:regular r:id="rId10"/>
    </p:embeddedFont>
    <p:embeddedFont>
      <p:font typeface="Nunito Sans Bold" charset="1" panose="00000800000000000000"/>
      <p:regular r:id="rId11"/>
    </p:embeddedFont>
    <p:embeddedFont>
      <p:font typeface="Nunito Sans Bold Bold" charset="1" panose="00000900000000000000"/>
      <p:regular r:id="rId12"/>
    </p:embeddedFont>
    <p:embeddedFont>
      <p:font typeface="Nunito Sans Bold Italics" charset="1" panose="00000800000000000000"/>
      <p:regular r:id="rId13"/>
    </p:embeddedFont>
    <p:embeddedFont>
      <p:font typeface="Nunito Sans Bold Bold Italics" charset="1" panose="00000900000000000000"/>
      <p:regular r:id="rId14"/>
    </p:embeddedFont>
    <p:embeddedFont>
      <p:font typeface="Nunito Sans Regular" charset="1" panose="00000500000000000000"/>
      <p:regular r:id="rId15"/>
    </p:embeddedFont>
    <p:embeddedFont>
      <p:font typeface="Nunito Sans Regular Bold" charset="1" panose="00000700000000000000"/>
      <p:regular r:id="rId16"/>
    </p:embeddedFont>
    <p:embeddedFont>
      <p:font typeface="Nunito Sans Regular Italics" charset="1" panose="00000500000000000000"/>
      <p:regular r:id="rId17"/>
    </p:embeddedFont>
    <p:embeddedFont>
      <p:font typeface="Nunito Sans Regular Bold Italics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jpeg" Type="http://schemas.openxmlformats.org/officeDocument/2006/relationships/image"/><Relationship Id="rId4" Target="../media/image6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119" t="9238" r="7119" b="0"/>
          <a:stretch>
            <a:fillRect/>
          </a:stretch>
        </p:blipFill>
        <p:spPr>
          <a:xfrm flipH="false" flipV="false" rot="0">
            <a:off x="0" y="5368750"/>
            <a:ext cx="7026972" cy="49578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5132" r="0" b="7619"/>
          <a:stretch>
            <a:fillRect/>
          </a:stretch>
        </p:blipFill>
        <p:spPr>
          <a:xfrm flipH="false" flipV="false" rot="0">
            <a:off x="7136019" y="0"/>
            <a:ext cx="4849103" cy="634610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6870700" y="-26361"/>
            <a:ext cx="312543" cy="10524347"/>
            <a:chOff x="0" y="0"/>
            <a:chExt cx="165365" cy="556837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65365" cy="5568373"/>
            </a:xfrm>
            <a:custGeom>
              <a:avLst/>
              <a:gdLst/>
              <a:ahLst/>
              <a:cxnLst/>
              <a:rect r="r" b="b" t="t" l="l"/>
              <a:pathLst>
                <a:path h="5568373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568373"/>
                  </a:lnTo>
                  <a:lnTo>
                    <a:pt x="0" y="5568373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1899" t="0" r="1745" b="0"/>
          <a:stretch>
            <a:fillRect/>
          </a:stretch>
        </p:blipFill>
        <p:spPr>
          <a:xfrm flipH="false" flipV="false" rot="0">
            <a:off x="7136019" y="6590929"/>
            <a:ext cx="4699332" cy="373565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-5400000">
            <a:off x="1982488" y="264813"/>
            <a:ext cx="312543" cy="10088967"/>
            <a:chOff x="0" y="0"/>
            <a:chExt cx="165365" cy="533801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65365" cy="5338016"/>
            </a:xfrm>
            <a:custGeom>
              <a:avLst/>
              <a:gdLst/>
              <a:ahLst/>
              <a:cxnLst/>
              <a:rect r="r" b="b" t="t" l="l"/>
              <a:pathLst>
                <a:path h="533801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338016"/>
                  </a:lnTo>
                  <a:lnTo>
                    <a:pt x="0" y="533801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grpSp>
        <p:nvGrpSpPr>
          <p:cNvPr name="Group 9" id="9"/>
          <p:cNvGrpSpPr/>
          <p:nvPr/>
        </p:nvGrpSpPr>
        <p:grpSpPr>
          <a:xfrm rot="-5400000">
            <a:off x="9279652" y="4093424"/>
            <a:ext cx="312543" cy="4817904"/>
            <a:chOff x="0" y="0"/>
            <a:chExt cx="165365" cy="2549126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65365" cy="2549126"/>
            </a:xfrm>
            <a:custGeom>
              <a:avLst/>
              <a:gdLst/>
              <a:ahLst/>
              <a:cxnLst/>
              <a:rect r="r" b="b" t="t" l="l"/>
              <a:pathLst>
                <a:path h="254912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2549126"/>
                  </a:lnTo>
                  <a:lnTo>
                    <a:pt x="0" y="254912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835351" y="0"/>
            <a:ext cx="299544" cy="10326579"/>
            <a:chOff x="0" y="0"/>
            <a:chExt cx="152400" cy="525389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52400" cy="5253895"/>
            </a:xfrm>
            <a:custGeom>
              <a:avLst/>
              <a:gdLst/>
              <a:ahLst/>
              <a:cxnLst/>
              <a:rect r="r" b="b" t="t" l="l"/>
              <a:pathLst>
                <a:path h="5253895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5253895"/>
                  </a:lnTo>
                  <a:lnTo>
                    <a:pt x="0" y="5253895"/>
                  </a:lnTo>
                  <a:close/>
                </a:path>
              </a:pathLst>
            </a:custGeom>
            <a:solidFill>
              <a:srgbClr val="35B8CB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6047" t="0" r="6047" b="0"/>
          <a:stretch>
            <a:fillRect/>
          </a:stretch>
        </p:blipFill>
        <p:spPr>
          <a:xfrm flipH="false" flipV="false" rot="0">
            <a:off x="0" y="0"/>
            <a:ext cx="6903808" cy="5235813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2099423" y="5661659"/>
            <a:ext cx="31207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STEM LAB VISITS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02077" y="6423697"/>
            <a:ext cx="39617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SPECIALIST LECTURES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99423" y="7169823"/>
            <a:ext cx="467952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EXPERT WORKSHOPS AND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MASTERCLASSES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58196" y="3735763"/>
            <a:ext cx="5689557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D2938"/>
                </a:solidFill>
                <a:latin typeface="Nunito Sans Bold"/>
              </a:rPr>
              <a:t>STEM EXPERIENCE FOR CURRENT YEAR 11 STUDENTS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02077" y="4887021"/>
            <a:ext cx="559191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DIGITAL AND IN PERSON EVENTS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099423" y="8354098"/>
            <a:ext cx="528942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SOCIAL EVENTS WITH FELLOW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STEM ENTHUSIASTS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48405" y="594039"/>
            <a:ext cx="5245591" cy="3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NATIONAL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YOUTH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SCIENCE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FORUM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97531" y="9252623"/>
            <a:ext cx="5347340" cy="80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51"/>
              </a:lnSpc>
            </a:pPr>
            <a:r>
              <a:rPr lang="en-US" sz="4750">
                <a:solidFill>
                  <a:srgbClr val="35B8CB"/>
                </a:solidFill>
                <a:latin typeface="Nunito Sans Bold Bold"/>
              </a:rPr>
              <a:t>www.nysf.edu.au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119" t="9238" r="7119" b="0"/>
          <a:stretch>
            <a:fillRect/>
          </a:stretch>
        </p:blipFill>
        <p:spPr>
          <a:xfrm flipH="false" flipV="false" rot="0">
            <a:off x="0" y="5368750"/>
            <a:ext cx="7026972" cy="49578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1899" t="0" r="1745" b="0"/>
          <a:stretch>
            <a:fillRect/>
          </a:stretch>
        </p:blipFill>
        <p:spPr>
          <a:xfrm flipH="false" flipV="false" rot="0">
            <a:off x="7136019" y="6590929"/>
            <a:ext cx="4699332" cy="373565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835351" y="0"/>
            <a:ext cx="299544" cy="10326579"/>
            <a:chOff x="0" y="0"/>
            <a:chExt cx="152400" cy="525389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2400" cy="5253895"/>
            </a:xfrm>
            <a:custGeom>
              <a:avLst/>
              <a:gdLst/>
              <a:ahLst/>
              <a:cxnLst/>
              <a:rect r="r" b="b" t="t" l="l"/>
              <a:pathLst>
                <a:path h="5253895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5253895"/>
                  </a:lnTo>
                  <a:lnTo>
                    <a:pt x="0" y="5253895"/>
                  </a:lnTo>
                  <a:close/>
                </a:path>
              </a:pathLst>
            </a:custGeom>
            <a:solidFill>
              <a:srgbClr val="35B8CB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7076"/>
          <a:stretch>
            <a:fillRect/>
          </a:stretch>
        </p:blipFill>
        <p:spPr>
          <a:xfrm flipH="false" flipV="false" rot="0">
            <a:off x="7136019" y="-217312"/>
            <a:ext cx="4708857" cy="6563417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-5400000">
            <a:off x="9279652" y="4093424"/>
            <a:ext cx="312543" cy="4817904"/>
            <a:chOff x="0" y="0"/>
            <a:chExt cx="165365" cy="254912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65365" cy="2549126"/>
            </a:xfrm>
            <a:custGeom>
              <a:avLst/>
              <a:gdLst/>
              <a:ahLst/>
              <a:cxnLst/>
              <a:rect r="r" b="b" t="t" l="l"/>
              <a:pathLst>
                <a:path h="254912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2549126"/>
                  </a:lnTo>
                  <a:lnTo>
                    <a:pt x="0" y="254912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grpSp>
        <p:nvGrpSpPr>
          <p:cNvPr name="Group 9" id="9"/>
          <p:cNvGrpSpPr/>
          <p:nvPr/>
        </p:nvGrpSpPr>
        <p:grpSpPr>
          <a:xfrm rot="-5400000">
            <a:off x="1935264" y="264813"/>
            <a:ext cx="312543" cy="10088967"/>
            <a:chOff x="0" y="0"/>
            <a:chExt cx="165365" cy="5338016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65365" cy="5338016"/>
            </a:xfrm>
            <a:custGeom>
              <a:avLst/>
              <a:gdLst/>
              <a:ahLst/>
              <a:cxnLst/>
              <a:rect r="r" b="b" t="t" l="l"/>
              <a:pathLst>
                <a:path h="533801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338016"/>
                  </a:lnTo>
                  <a:lnTo>
                    <a:pt x="0" y="533801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870700" y="-26361"/>
            <a:ext cx="312543" cy="10524347"/>
            <a:chOff x="0" y="0"/>
            <a:chExt cx="165365" cy="5568373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5365" cy="5568373"/>
            </a:xfrm>
            <a:custGeom>
              <a:avLst/>
              <a:gdLst/>
              <a:ahLst/>
              <a:cxnLst/>
              <a:rect r="r" b="b" t="t" l="l"/>
              <a:pathLst>
                <a:path h="5568373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568373"/>
                  </a:lnTo>
                  <a:lnTo>
                    <a:pt x="0" y="5568373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5515" t="0" r="5515" b="0"/>
          <a:stretch>
            <a:fillRect/>
          </a:stretch>
        </p:blipFill>
        <p:spPr>
          <a:xfrm flipH="false" flipV="false" rot="0">
            <a:off x="0" y="-26361"/>
            <a:ext cx="6870700" cy="514833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2683" r="0" b="2683"/>
          <a:stretch>
            <a:fillRect/>
          </a:stretch>
        </p:blipFill>
        <p:spPr>
          <a:xfrm flipH="false" flipV="false" rot="0">
            <a:off x="0" y="5465568"/>
            <a:ext cx="6870700" cy="4876503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2099423" y="5661659"/>
            <a:ext cx="31207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STEM LAB VISITS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02077" y="6423697"/>
            <a:ext cx="39617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SPECIALIST LECTURES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99423" y="7169823"/>
            <a:ext cx="467952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EXPERT WORKSHOPS AND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MASTERCLASSES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58196" y="3735763"/>
            <a:ext cx="5689557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D2938"/>
                </a:solidFill>
                <a:latin typeface="Nunito Sans Bold"/>
              </a:rPr>
              <a:t>STEM EXPERIENCE FOR CURRENT YEAR 11 STUDENTS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02077" y="4887021"/>
            <a:ext cx="559191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DIGITAL AND IN PERSON EVENTS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99423" y="8354098"/>
            <a:ext cx="528942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SOCIAL EVENTS WITH FELLOW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STEM ENTHUSIASTS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48405" y="594039"/>
            <a:ext cx="5245591" cy="3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NATIONAL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YOUTH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SCIENCE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FORUM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397531" y="9252623"/>
            <a:ext cx="5347340" cy="80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51"/>
              </a:lnSpc>
            </a:pPr>
            <a:r>
              <a:rPr lang="en-US" sz="4750">
                <a:solidFill>
                  <a:srgbClr val="35B8CB"/>
                </a:solidFill>
                <a:latin typeface="Nunito Sans Bold Bold"/>
              </a:rPr>
              <a:t>www.nysf.edu.au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899" t="0" r="1745" b="0"/>
          <a:stretch>
            <a:fillRect/>
          </a:stretch>
        </p:blipFill>
        <p:spPr>
          <a:xfrm flipH="false" flipV="false" rot="0">
            <a:off x="7136019" y="6590929"/>
            <a:ext cx="4699332" cy="37356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183243" y="0"/>
            <a:ext cx="4801879" cy="640250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835351" y="0"/>
            <a:ext cx="299544" cy="10326579"/>
            <a:chOff x="0" y="0"/>
            <a:chExt cx="152400" cy="525389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2400" cy="5253895"/>
            </a:xfrm>
            <a:custGeom>
              <a:avLst/>
              <a:gdLst/>
              <a:ahLst/>
              <a:cxnLst/>
              <a:rect r="r" b="b" t="t" l="l"/>
              <a:pathLst>
                <a:path h="5253895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5253895"/>
                  </a:lnTo>
                  <a:lnTo>
                    <a:pt x="0" y="5253895"/>
                  </a:lnTo>
                  <a:close/>
                </a:path>
              </a:pathLst>
            </a:custGeom>
            <a:solidFill>
              <a:srgbClr val="35B8CB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935264" y="264813"/>
            <a:ext cx="312543" cy="10088967"/>
            <a:chOff x="0" y="0"/>
            <a:chExt cx="165365" cy="5338016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65365" cy="5338016"/>
            </a:xfrm>
            <a:custGeom>
              <a:avLst/>
              <a:gdLst/>
              <a:ahLst/>
              <a:cxnLst/>
              <a:rect r="r" b="b" t="t" l="l"/>
              <a:pathLst>
                <a:path h="533801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338016"/>
                  </a:lnTo>
                  <a:lnTo>
                    <a:pt x="0" y="533801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70700" y="-26361"/>
            <a:ext cx="312543" cy="10524347"/>
            <a:chOff x="0" y="0"/>
            <a:chExt cx="165365" cy="556837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65365" cy="5568373"/>
            </a:xfrm>
            <a:custGeom>
              <a:avLst/>
              <a:gdLst/>
              <a:ahLst/>
              <a:cxnLst/>
              <a:rect r="r" b="b" t="t" l="l"/>
              <a:pathLst>
                <a:path h="5568373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5568373"/>
                  </a:lnTo>
                  <a:lnTo>
                    <a:pt x="0" y="5568373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5515" t="0" r="5515" b="0"/>
          <a:stretch>
            <a:fillRect/>
          </a:stretch>
        </p:blipFill>
        <p:spPr>
          <a:xfrm flipH="false" flipV="false" rot="0">
            <a:off x="0" y="-26361"/>
            <a:ext cx="6870700" cy="514833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5216" t="0" r="5216" b="0"/>
          <a:stretch>
            <a:fillRect/>
          </a:stretch>
        </p:blipFill>
        <p:spPr>
          <a:xfrm flipH="false" flipV="false" rot="0">
            <a:off x="-10686" y="0"/>
            <a:ext cx="6881386" cy="5121971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-5400000">
            <a:off x="9279652" y="4093424"/>
            <a:ext cx="312543" cy="4817904"/>
            <a:chOff x="0" y="0"/>
            <a:chExt cx="165365" cy="2549126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65365" cy="2549126"/>
            </a:xfrm>
            <a:custGeom>
              <a:avLst/>
              <a:gdLst/>
              <a:ahLst/>
              <a:cxnLst/>
              <a:rect r="r" b="b" t="t" l="l"/>
              <a:pathLst>
                <a:path h="2549126" w="165365">
                  <a:moveTo>
                    <a:pt x="0" y="0"/>
                  </a:moveTo>
                  <a:lnTo>
                    <a:pt x="165365" y="0"/>
                  </a:lnTo>
                  <a:lnTo>
                    <a:pt x="165365" y="2549126"/>
                  </a:lnTo>
                  <a:lnTo>
                    <a:pt x="0" y="2549126"/>
                  </a:lnTo>
                  <a:close/>
                </a:path>
              </a:pathLst>
            </a:custGeom>
            <a:solidFill>
              <a:srgbClr val="FAFDFD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099423" y="5661659"/>
            <a:ext cx="31207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STEM LAB VISITS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02077" y="6423697"/>
            <a:ext cx="39617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SPECIALIST LECTURES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99423" y="7169823"/>
            <a:ext cx="467952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EXPERT WORKSHOPS AND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MASTERCLASSES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58196" y="3735763"/>
            <a:ext cx="5689557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D2938"/>
                </a:solidFill>
                <a:latin typeface="Nunito Sans Bold"/>
              </a:rPr>
              <a:t>STEM EXPERIENCE FOR CURRENT YEAR 11 STUDENTS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02077" y="4887021"/>
            <a:ext cx="559191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DIGITAL AND IN PERSON EVENTS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099423" y="8354098"/>
            <a:ext cx="528942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SOCIAL EVENTS WITH FELLOW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D2938"/>
                </a:solidFill>
                <a:latin typeface="Nunito Sans Regular"/>
              </a:rPr>
              <a:t>       </a:t>
            </a:r>
            <a:r>
              <a:rPr lang="en-US" sz="2499">
                <a:solidFill>
                  <a:srgbClr val="0D2938"/>
                </a:solidFill>
                <a:latin typeface="Nunito Sans Regular"/>
              </a:rPr>
              <a:t>STEM ENTHUSIASTS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48405" y="594039"/>
            <a:ext cx="5245591" cy="318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NATIONAL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0D2938"/>
                </a:solidFill>
                <a:latin typeface="Kanit"/>
              </a:rPr>
              <a:t>YOUTH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SCIENCE</a:t>
            </a:r>
          </a:p>
          <a:p>
            <a:pPr>
              <a:lnSpc>
                <a:spcPts val="6071"/>
              </a:lnSpc>
            </a:pPr>
            <a:r>
              <a:rPr lang="en-US" spc="-263" sz="8799">
                <a:solidFill>
                  <a:srgbClr val="35B8CB"/>
                </a:solidFill>
                <a:latin typeface="Kanit"/>
              </a:rPr>
              <a:t>FORUM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97531" y="9252623"/>
            <a:ext cx="5347340" cy="80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51"/>
              </a:lnSpc>
            </a:pPr>
            <a:r>
              <a:rPr lang="en-US" sz="4750">
                <a:solidFill>
                  <a:srgbClr val="35B8CB"/>
                </a:solidFill>
                <a:latin typeface="Nunito Sans Bold Bold"/>
              </a:rPr>
              <a:t>www.nysf.edu.au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1871" r="0" b="1871"/>
          <a:stretch>
            <a:fillRect/>
          </a:stretch>
        </p:blipFill>
        <p:spPr>
          <a:xfrm flipH="false" flipV="false" rot="0">
            <a:off x="0" y="5326856"/>
            <a:ext cx="6870700" cy="4960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DAE_ywOGo74</dc:identifier>
  <dcterms:modified xsi:type="dcterms:W3CDTF">2011-08-01T06:04:30Z</dcterms:modified>
  <cp:revision>1</cp:revision>
  <dc:title>2023 Applications_Educator Slide</dc:title>
</cp:coreProperties>
</file>