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15"/>
  </p:notesMasterIdLst>
  <p:sldIdLst>
    <p:sldId id="256" r:id="rId2"/>
    <p:sldId id="257" r:id="rId3"/>
    <p:sldId id="258" r:id="rId4"/>
    <p:sldId id="259" r:id="rId5"/>
    <p:sldId id="260" r:id="rId6"/>
    <p:sldId id="261" r:id="rId7"/>
    <p:sldId id="274" r:id="rId8"/>
    <p:sldId id="262" r:id="rId9"/>
    <p:sldId id="264" r:id="rId10"/>
    <p:sldId id="265" r:id="rId11"/>
    <p:sldId id="271"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Bagg" initials="MB" lastIdx="1" clrIdx="0">
    <p:extLst>
      <p:ext uri="{19B8F6BF-5375-455C-9EA6-DF929625EA0E}">
        <p15:presenceInfo xmlns:p15="http://schemas.microsoft.com/office/powerpoint/2012/main" userId="S::melanie.bagg@nysf.edu.au::8b8d5b37-8384-4234-8cfe-7966e93fd5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89ED"/>
    <a:srgbClr val="35B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1D2AE0-ECB7-4A14-B23D-F4B2BF8567E4}">
  <a:tblStyle styleId="{F01D2AE0-ECB7-4A14-B23D-F4B2BF8567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59"/>
    <p:restoredTop sz="83706"/>
  </p:normalViewPr>
  <p:slideViewPr>
    <p:cSldViewPr snapToGrid="0" snapToObjects="1">
      <p:cViewPr varScale="1">
        <p:scale>
          <a:sx n="78" d="100"/>
          <a:sy n="78" d="100"/>
        </p:scale>
        <p:origin x="168"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9T13:37:50.563" idx="1">
    <p:pos x="5949" y="1922"/>
    <p:text>Remove picture of Kate, she doesn't like to be publicised</p:text>
    <p:extLst>
      <p:ext uri="{C676402C-5697-4E1C-873F-D02D1690AC5C}">
        <p15:threadingInfo xmlns:p15="http://schemas.microsoft.com/office/powerpoint/2012/main" timeZoneBias="-6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00C32-088E-42E6-93E3-D5C19C142762}" type="doc">
      <dgm:prSet loTypeId="urn:microsoft.com/office/officeart/2008/layout/SquareAccentList" loCatId="list" qsTypeId="urn:microsoft.com/office/officeart/2005/8/quickstyle/simple1" qsCatId="simple" csTypeId="urn:microsoft.com/office/officeart/2005/8/colors/colorful1" csCatId="colorful" phldr="1"/>
      <dgm:spPr/>
      <dgm:t>
        <a:bodyPr/>
        <a:lstStyle/>
        <a:p>
          <a:endParaRPr lang="en-AU"/>
        </a:p>
      </dgm:t>
    </dgm:pt>
    <dgm:pt modelId="{B0669FD0-0060-4E3E-88B8-A6C5E5C07DF4}">
      <dgm:prSet phldrT="[Text]"/>
      <dgm:spPr/>
      <dgm:t>
        <a:bodyPr/>
        <a:lstStyle/>
        <a:p>
          <a:pPr rtl="0"/>
          <a:r>
            <a:rPr lang="en-AU" b="1" dirty="0">
              <a:latin typeface="Arial" panose="020B0604020202020204"/>
            </a:rPr>
            <a:t> 182 Speakers (online)</a:t>
          </a:r>
          <a:endParaRPr lang="en-AU" b="1" dirty="0"/>
        </a:p>
      </dgm:t>
    </dgm:pt>
    <dgm:pt modelId="{65592B80-6E06-45AF-BB3B-12E6AF8A9213}" type="parTrans" cxnId="{55C6882F-0472-4AE2-9DD9-2948E87ECBFC}">
      <dgm:prSet/>
      <dgm:spPr/>
      <dgm:t>
        <a:bodyPr/>
        <a:lstStyle/>
        <a:p>
          <a:endParaRPr lang="en-AU"/>
        </a:p>
      </dgm:t>
    </dgm:pt>
    <dgm:pt modelId="{8120176A-5B89-4D2B-821A-89AC4504E2A0}" type="sibTrans" cxnId="{55C6882F-0472-4AE2-9DD9-2948E87ECBFC}">
      <dgm:prSet/>
      <dgm:spPr/>
      <dgm:t>
        <a:bodyPr/>
        <a:lstStyle/>
        <a:p>
          <a:endParaRPr lang="en-AU"/>
        </a:p>
      </dgm:t>
    </dgm:pt>
    <dgm:pt modelId="{26DF584C-97BC-49C2-AFD0-87CF088BFC7A}">
      <dgm:prSet phldrT="[Text]"/>
      <dgm:spPr/>
      <dgm:t>
        <a:bodyPr/>
        <a:lstStyle/>
        <a:p>
          <a:pPr rtl="0"/>
          <a:r>
            <a:rPr lang="en-AU" dirty="0">
              <a:latin typeface="Arial" panose="020B0604020202020204"/>
            </a:rPr>
            <a:t>Prof Brian</a:t>
          </a:r>
          <a:r>
            <a:rPr lang="en-AU" dirty="0"/>
            <a:t> Schmidt</a:t>
          </a:r>
        </a:p>
      </dgm:t>
    </dgm:pt>
    <dgm:pt modelId="{17A386E5-84DD-4D64-B0B6-9B19734D10F3}" type="parTrans" cxnId="{E0FD9C3B-BF47-4E79-AF93-9DBB20816797}">
      <dgm:prSet/>
      <dgm:spPr/>
      <dgm:t>
        <a:bodyPr/>
        <a:lstStyle/>
        <a:p>
          <a:endParaRPr lang="en-AU"/>
        </a:p>
      </dgm:t>
    </dgm:pt>
    <dgm:pt modelId="{BA94D3EC-656B-4F1D-8D50-D40B5D5B60E1}" type="sibTrans" cxnId="{E0FD9C3B-BF47-4E79-AF93-9DBB20816797}">
      <dgm:prSet/>
      <dgm:spPr/>
      <dgm:t>
        <a:bodyPr/>
        <a:lstStyle/>
        <a:p>
          <a:endParaRPr lang="en-AU"/>
        </a:p>
      </dgm:t>
    </dgm:pt>
    <dgm:pt modelId="{4CBD1645-31C0-4A6D-A52F-BF13ABD0D790}">
      <dgm:prSet phldrT="[Text]"/>
      <dgm:spPr/>
      <dgm:t>
        <a:bodyPr/>
        <a:lstStyle/>
        <a:p>
          <a:pPr rtl="0"/>
          <a:r>
            <a:rPr lang="en-AU" dirty="0">
              <a:latin typeface="Arial" panose="020B0604020202020204"/>
            </a:rPr>
            <a:t>Prof Barry</a:t>
          </a:r>
          <a:r>
            <a:rPr lang="en-AU" dirty="0"/>
            <a:t> Marshall</a:t>
          </a:r>
        </a:p>
      </dgm:t>
    </dgm:pt>
    <dgm:pt modelId="{C1EC8563-DE52-4A02-A36E-BB5E465CB2C8}" type="parTrans" cxnId="{0BF5E112-3FC0-4343-9593-02C78562505F}">
      <dgm:prSet/>
      <dgm:spPr/>
      <dgm:t>
        <a:bodyPr/>
        <a:lstStyle/>
        <a:p>
          <a:endParaRPr lang="en-AU"/>
        </a:p>
      </dgm:t>
    </dgm:pt>
    <dgm:pt modelId="{71E9D9A9-9F5F-40FA-9028-FF27361738AB}" type="sibTrans" cxnId="{0BF5E112-3FC0-4343-9593-02C78562505F}">
      <dgm:prSet/>
      <dgm:spPr/>
      <dgm:t>
        <a:bodyPr/>
        <a:lstStyle/>
        <a:p>
          <a:endParaRPr lang="en-AU"/>
        </a:p>
      </dgm:t>
    </dgm:pt>
    <dgm:pt modelId="{69393AE6-3479-43E6-8D34-4C9C1E333ADD}">
      <dgm:prSet phldrT="[Text]"/>
      <dgm:spPr/>
      <dgm:t>
        <a:bodyPr/>
        <a:lstStyle/>
        <a:p>
          <a:r>
            <a:rPr lang="en-AU" dirty="0"/>
            <a:t>Dr Karl</a:t>
          </a:r>
        </a:p>
      </dgm:t>
    </dgm:pt>
    <dgm:pt modelId="{5727A5BC-D7A7-4FA1-8493-3AC893B1A794}" type="parTrans" cxnId="{BFC1637D-1B1E-4C9C-8507-A1754E005853}">
      <dgm:prSet/>
      <dgm:spPr/>
      <dgm:t>
        <a:bodyPr/>
        <a:lstStyle/>
        <a:p>
          <a:endParaRPr lang="en-AU"/>
        </a:p>
      </dgm:t>
    </dgm:pt>
    <dgm:pt modelId="{0B354453-57A1-4C1A-9FE5-501AA08D203E}" type="sibTrans" cxnId="{BFC1637D-1B1E-4C9C-8507-A1754E005853}">
      <dgm:prSet/>
      <dgm:spPr/>
      <dgm:t>
        <a:bodyPr/>
        <a:lstStyle/>
        <a:p>
          <a:endParaRPr lang="en-AU"/>
        </a:p>
      </dgm:t>
    </dgm:pt>
    <dgm:pt modelId="{DFDFBC97-7AB9-420B-8FA3-785E937E51F5}">
      <dgm:prSet phldrT="[Text]"/>
      <dgm:spPr/>
      <dgm:t>
        <a:bodyPr/>
        <a:lstStyle/>
        <a:p>
          <a:r>
            <a:rPr lang="en-AU" b="1" dirty="0"/>
            <a:t>14 Days of STEM</a:t>
          </a:r>
        </a:p>
      </dgm:t>
    </dgm:pt>
    <dgm:pt modelId="{63CB1A43-A3AA-49D3-B8D3-B6B4AD878CD7}" type="parTrans" cxnId="{6015D6A4-08F3-485E-918B-7BEEEF7DDD0D}">
      <dgm:prSet/>
      <dgm:spPr/>
      <dgm:t>
        <a:bodyPr/>
        <a:lstStyle/>
        <a:p>
          <a:endParaRPr lang="en-AU"/>
        </a:p>
      </dgm:t>
    </dgm:pt>
    <dgm:pt modelId="{BE2C32DA-055B-4225-98F2-9E1919DBDB55}" type="sibTrans" cxnId="{6015D6A4-08F3-485E-918B-7BEEEF7DDD0D}">
      <dgm:prSet/>
      <dgm:spPr/>
      <dgm:t>
        <a:bodyPr/>
        <a:lstStyle/>
        <a:p>
          <a:endParaRPr lang="en-AU"/>
        </a:p>
      </dgm:t>
    </dgm:pt>
    <dgm:pt modelId="{6191DF65-8800-485E-9CBA-22EB13DD9794}">
      <dgm:prSet phldrT="[Text]"/>
      <dgm:spPr/>
      <dgm:t>
        <a:bodyPr/>
        <a:lstStyle/>
        <a:p>
          <a:r>
            <a:rPr lang="en-AU" dirty="0"/>
            <a:t>ANSTO</a:t>
          </a:r>
        </a:p>
      </dgm:t>
    </dgm:pt>
    <dgm:pt modelId="{01B32CBF-2654-4B01-8023-AB376E1C1528}" type="parTrans" cxnId="{5422B69B-EFE8-44F3-93D3-FCFB80B17380}">
      <dgm:prSet/>
      <dgm:spPr/>
      <dgm:t>
        <a:bodyPr/>
        <a:lstStyle/>
        <a:p>
          <a:endParaRPr lang="en-AU"/>
        </a:p>
      </dgm:t>
    </dgm:pt>
    <dgm:pt modelId="{0CAD572E-0F9F-4F09-AC9B-627951E46217}" type="sibTrans" cxnId="{5422B69B-EFE8-44F3-93D3-FCFB80B17380}">
      <dgm:prSet/>
      <dgm:spPr/>
      <dgm:t>
        <a:bodyPr/>
        <a:lstStyle/>
        <a:p>
          <a:endParaRPr lang="en-AU"/>
        </a:p>
      </dgm:t>
    </dgm:pt>
    <dgm:pt modelId="{3A981DCA-CE96-41A1-8DFF-3E5955F1DADD}">
      <dgm:prSet phldrT="[Text]"/>
      <dgm:spPr/>
      <dgm:t>
        <a:bodyPr/>
        <a:lstStyle/>
        <a:p>
          <a:r>
            <a:rPr lang="en-AU" dirty="0"/>
            <a:t>Taronga Zoo</a:t>
          </a:r>
        </a:p>
      </dgm:t>
    </dgm:pt>
    <dgm:pt modelId="{10C4F20D-9C7B-4CF0-9A27-DA165A76A2D4}" type="parTrans" cxnId="{8AA0D31B-D976-49A8-8DB1-9D2E98943115}">
      <dgm:prSet/>
      <dgm:spPr/>
      <dgm:t>
        <a:bodyPr/>
        <a:lstStyle/>
        <a:p>
          <a:endParaRPr lang="en-AU"/>
        </a:p>
      </dgm:t>
    </dgm:pt>
    <dgm:pt modelId="{E3160ABF-B74F-4054-815A-06F7D3EC9AB3}" type="sibTrans" cxnId="{8AA0D31B-D976-49A8-8DB1-9D2E98943115}">
      <dgm:prSet/>
      <dgm:spPr/>
      <dgm:t>
        <a:bodyPr/>
        <a:lstStyle/>
        <a:p>
          <a:endParaRPr lang="en-AU"/>
        </a:p>
      </dgm:t>
    </dgm:pt>
    <dgm:pt modelId="{7C659ACC-94A6-4B36-9374-1959428D0592}">
      <dgm:prSet phldrT="[Text]"/>
      <dgm:spPr/>
      <dgm:t>
        <a:bodyPr/>
        <a:lstStyle/>
        <a:p>
          <a:r>
            <a:rPr lang="en-AU" dirty="0"/>
            <a:t>Questacon</a:t>
          </a:r>
        </a:p>
      </dgm:t>
    </dgm:pt>
    <dgm:pt modelId="{442EDA91-969C-4C4A-A956-532D5C0046B5}" type="parTrans" cxnId="{042AA889-30E8-4BF3-93AE-4A2DB682E0CE}">
      <dgm:prSet/>
      <dgm:spPr/>
      <dgm:t>
        <a:bodyPr/>
        <a:lstStyle/>
        <a:p>
          <a:endParaRPr lang="en-AU"/>
        </a:p>
      </dgm:t>
    </dgm:pt>
    <dgm:pt modelId="{FABC9618-ABF4-47BB-8B35-0825818E587C}" type="sibTrans" cxnId="{042AA889-30E8-4BF3-93AE-4A2DB682E0CE}">
      <dgm:prSet/>
      <dgm:spPr/>
      <dgm:t>
        <a:bodyPr/>
        <a:lstStyle/>
        <a:p>
          <a:endParaRPr lang="en-AU"/>
        </a:p>
      </dgm:t>
    </dgm:pt>
    <dgm:pt modelId="{76243375-C29E-462F-82D0-B44D04F666D1}">
      <dgm:prSet phldrT="[Text]"/>
      <dgm:spPr/>
      <dgm:t>
        <a:bodyPr/>
        <a:lstStyle/>
        <a:p>
          <a:r>
            <a:rPr lang="en-AU" b="1" dirty="0">
              <a:latin typeface="Arial" panose="020B0604020202020204"/>
            </a:rPr>
            <a:t>57</a:t>
          </a:r>
          <a:r>
            <a:rPr lang="en-AU" b="1" dirty="0"/>
            <a:t> In-person visits</a:t>
          </a:r>
        </a:p>
      </dgm:t>
    </dgm:pt>
    <dgm:pt modelId="{C6BF27C5-DEF8-4E81-817D-16A93F4B3DE4}" type="parTrans" cxnId="{7FBA52E2-B174-4FAE-AC7B-472F6FAE0B57}">
      <dgm:prSet/>
      <dgm:spPr/>
      <dgm:t>
        <a:bodyPr/>
        <a:lstStyle/>
        <a:p>
          <a:endParaRPr lang="en-AU"/>
        </a:p>
      </dgm:t>
    </dgm:pt>
    <dgm:pt modelId="{59AA46C7-254E-4EEC-8C65-DFF13CC569E6}" type="sibTrans" cxnId="{7FBA52E2-B174-4FAE-AC7B-472F6FAE0B57}">
      <dgm:prSet/>
      <dgm:spPr/>
      <dgm:t>
        <a:bodyPr/>
        <a:lstStyle/>
        <a:p>
          <a:endParaRPr lang="en-AU"/>
        </a:p>
      </dgm:t>
    </dgm:pt>
    <dgm:pt modelId="{86F294C0-D802-40E7-BD60-2DFE3D36D338}">
      <dgm:prSet phldrT="[Text]"/>
      <dgm:spPr/>
      <dgm:t>
        <a:bodyPr/>
        <a:lstStyle/>
        <a:p>
          <a:r>
            <a:rPr lang="en-AU" dirty="0"/>
            <a:t>The University of Queensland</a:t>
          </a:r>
        </a:p>
      </dgm:t>
    </dgm:pt>
    <dgm:pt modelId="{CA09F032-A0C7-4F44-A0D3-D831D2D38F4A}" type="parTrans" cxnId="{805DF064-693A-45B0-B24B-BA7336FDC00F}">
      <dgm:prSet/>
      <dgm:spPr/>
      <dgm:t>
        <a:bodyPr/>
        <a:lstStyle/>
        <a:p>
          <a:endParaRPr lang="en-AU"/>
        </a:p>
      </dgm:t>
    </dgm:pt>
    <dgm:pt modelId="{524DA2D4-F4FA-4490-B873-40D603F79857}" type="sibTrans" cxnId="{805DF064-693A-45B0-B24B-BA7336FDC00F}">
      <dgm:prSet/>
      <dgm:spPr/>
      <dgm:t>
        <a:bodyPr/>
        <a:lstStyle/>
        <a:p>
          <a:endParaRPr lang="en-AU"/>
        </a:p>
      </dgm:t>
    </dgm:pt>
    <dgm:pt modelId="{28FB08F6-3C39-44ED-A642-6FFE1E0CE993}">
      <dgm:prSet phldrT="[Text]"/>
      <dgm:spPr/>
      <dgm:t>
        <a:bodyPr/>
        <a:lstStyle/>
        <a:p>
          <a:r>
            <a:rPr lang="en-AU" dirty="0" err="1"/>
            <a:t>Science@home</a:t>
          </a:r>
          <a:r>
            <a:rPr lang="en-AU" dirty="0"/>
            <a:t> (x3)</a:t>
          </a:r>
        </a:p>
      </dgm:t>
    </dgm:pt>
    <dgm:pt modelId="{DA1E18ED-00F6-45D9-A637-7E2EAE0289FD}" type="parTrans" cxnId="{0ACDACDB-5CFB-4226-B83C-461D70F617CC}">
      <dgm:prSet/>
      <dgm:spPr/>
      <dgm:t>
        <a:bodyPr/>
        <a:lstStyle/>
        <a:p>
          <a:endParaRPr lang="en-AU"/>
        </a:p>
      </dgm:t>
    </dgm:pt>
    <dgm:pt modelId="{389DE39A-D284-45BD-9DCB-F30FFE19A583}" type="sibTrans" cxnId="{0ACDACDB-5CFB-4226-B83C-461D70F617CC}">
      <dgm:prSet/>
      <dgm:spPr/>
      <dgm:t>
        <a:bodyPr/>
        <a:lstStyle/>
        <a:p>
          <a:endParaRPr lang="en-AU"/>
        </a:p>
      </dgm:t>
    </dgm:pt>
    <dgm:pt modelId="{7D646145-691F-4246-AB9F-4DF484A7118A}">
      <dgm:prSet phldrT="[Text]"/>
      <dgm:spPr/>
      <dgm:t>
        <a:bodyPr/>
        <a:lstStyle/>
        <a:p>
          <a:r>
            <a:rPr lang="en-AU" dirty="0" err="1"/>
            <a:t>SciComm</a:t>
          </a:r>
          <a:r>
            <a:rPr lang="en-AU" dirty="0"/>
            <a:t> (x2)</a:t>
          </a:r>
        </a:p>
      </dgm:t>
    </dgm:pt>
    <dgm:pt modelId="{0065657A-1434-4F2A-ABBA-3D05559702AD}" type="parTrans" cxnId="{1B072A8F-A1FF-4D37-9BD4-4358789A72B5}">
      <dgm:prSet/>
      <dgm:spPr/>
      <dgm:t>
        <a:bodyPr/>
        <a:lstStyle/>
        <a:p>
          <a:endParaRPr lang="en-AU"/>
        </a:p>
      </dgm:t>
    </dgm:pt>
    <dgm:pt modelId="{41BF2D89-F276-48E3-836F-EE4FA0A266E9}" type="sibTrans" cxnId="{1B072A8F-A1FF-4D37-9BD4-4358789A72B5}">
      <dgm:prSet/>
      <dgm:spPr/>
      <dgm:t>
        <a:bodyPr/>
        <a:lstStyle/>
        <a:p>
          <a:endParaRPr lang="en-AU"/>
        </a:p>
      </dgm:t>
    </dgm:pt>
    <dgm:pt modelId="{FEA75881-5772-4093-AA34-77C954A78D06}">
      <dgm:prSet phldrT="[Text]"/>
      <dgm:spPr/>
      <dgm:t>
        <a:bodyPr/>
        <a:lstStyle/>
        <a:p>
          <a:r>
            <a:rPr lang="en-AU" dirty="0"/>
            <a:t>Dr Karl’s House Party</a:t>
          </a:r>
        </a:p>
      </dgm:t>
    </dgm:pt>
    <dgm:pt modelId="{71FBAC3B-0F2B-46B8-AE93-2EE88E169BDC}" type="parTrans" cxnId="{F04BB6FF-AA12-4AA5-A7A7-BC13697F14F8}">
      <dgm:prSet/>
      <dgm:spPr/>
      <dgm:t>
        <a:bodyPr/>
        <a:lstStyle/>
        <a:p>
          <a:endParaRPr lang="en-AU"/>
        </a:p>
      </dgm:t>
    </dgm:pt>
    <dgm:pt modelId="{CF3C83BF-4AAE-4680-AB13-F19D788313E5}" type="sibTrans" cxnId="{F04BB6FF-AA12-4AA5-A7A7-BC13697F14F8}">
      <dgm:prSet/>
      <dgm:spPr/>
      <dgm:t>
        <a:bodyPr/>
        <a:lstStyle/>
        <a:p>
          <a:endParaRPr lang="en-AU"/>
        </a:p>
      </dgm:t>
    </dgm:pt>
    <dgm:pt modelId="{6543D5E7-77A9-471B-8A85-435807957E09}">
      <dgm:prSet phldrT="[Text]"/>
      <dgm:spPr/>
      <dgm:t>
        <a:bodyPr/>
        <a:lstStyle/>
        <a:p>
          <a:pPr rtl="0"/>
          <a:r>
            <a:rPr lang="en-AU" dirty="0">
              <a:latin typeface="Arial" panose="020B0604020202020204"/>
            </a:rPr>
            <a:t>Prof </a:t>
          </a:r>
          <a:r>
            <a:rPr lang="en-AU" dirty="0"/>
            <a:t>Lisa Harvey-Smith</a:t>
          </a:r>
        </a:p>
      </dgm:t>
    </dgm:pt>
    <dgm:pt modelId="{B1031942-124F-49E4-99D3-0AB711C1DA91}" type="parTrans" cxnId="{A9DDCF14-CC02-482B-BC30-57F7A18587EA}">
      <dgm:prSet/>
      <dgm:spPr/>
      <dgm:t>
        <a:bodyPr/>
        <a:lstStyle/>
        <a:p>
          <a:endParaRPr lang="en-AU"/>
        </a:p>
      </dgm:t>
    </dgm:pt>
    <dgm:pt modelId="{597978A8-6380-461D-838E-72733BD8CAF3}" type="sibTrans" cxnId="{A9DDCF14-CC02-482B-BC30-57F7A18587EA}">
      <dgm:prSet/>
      <dgm:spPr/>
      <dgm:t>
        <a:bodyPr/>
        <a:lstStyle/>
        <a:p>
          <a:endParaRPr lang="en-AU"/>
        </a:p>
      </dgm:t>
    </dgm:pt>
    <dgm:pt modelId="{000E04D2-49D3-4C94-B61E-49043A44F378}">
      <dgm:prSet phldrT="[Text]"/>
      <dgm:spPr/>
      <dgm:t>
        <a:bodyPr/>
        <a:lstStyle/>
        <a:p>
          <a:r>
            <a:rPr lang="en-AU" dirty="0"/>
            <a:t>Australian Antarctic Division</a:t>
          </a:r>
        </a:p>
      </dgm:t>
    </dgm:pt>
    <dgm:pt modelId="{CF3E9F4E-E356-4BB4-9FF1-8FBC2937B9CF}" type="parTrans" cxnId="{E960E06E-C4DE-4697-8737-AD36DAE2896F}">
      <dgm:prSet/>
      <dgm:spPr/>
      <dgm:t>
        <a:bodyPr/>
        <a:lstStyle/>
        <a:p>
          <a:endParaRPr lang="en-AU"/>
        </a:p>
      </dgm:t>
    </dgm:pt>
    <dgm:pt modelId="{D0ACC140-39B1-4703-82A5-A7E3D4416434}" type="sibTrans" cxnId="{E960E06E-C4DE-4697-8737-AD36DAE2896F}">
      <dgm:prSet/>
      <dgm:spPr/>
      <dgm:t>
        <a:bodyPr/>
        <a:lstStyle/>
        <a:p>
          <a:endParaRPr lang="en-AU"/>
        </a:p>
      </dgm:t>
    </dgm:pt>
    <dgm:pt modelId="{8177CB6A-8DA1-49F3-AAE2-5669BDF5AB08}">
      <dgm:prSet phldrT="[Text]"/>
      <dgm:spPr/>
      <dgm:t>
        <a:bodyPr/>
        <a:lstStyle/>
        <a:p>
          <a:r>
            <a:rPr lang="en-AU" dirty="0"/>
            <a:t>CERN</a:t>
          </a:r>
        </a:p>
      </dgm:t>
    </dgm:pt>
    <dgm:pt modelId="{1BF6E2AE-7CE6-4564-88A9-0FAA35EFC69E}" type="parTrans" cxnId="{7C827C40-9247-49FC-BF0C-AD4BB3867C48}">
      <dgm:prSet/>
      <dgm:spPr/>
      <dgm:t>
        <a:bodyPr/>
        <a:lstStyle/>
        <a:p>
          <a:endParaRPr lang="en-AU"/>
        </a:p>
      </dgm:t>
    </dgm:pt>
    <dgm:pt modelId="{B28CEB88-9582-4197-8EB4-C1B971371426}" type="sibTrans" cxnId="{7C827C40-9247-49FC-BF0C-AD4BB3867C48}">
      <dgm:prSet/>
      <dgm:spPr/>
      <dgm:t>
        <a:bodyPr/>
        <a:lstStyle/>
        <a:p>
          <a:endParaRPr lang="en-AU"/>
        </a:p>
      </dgm:t>
    </dgm:pt>
    <dgm:pt modelId="{971DE098-B6A9-47FD-9DCA-50083E75ADC1}">
      <dgm:prSet phldrT="[Text]"/>
      <dgm:spPr/>
      <dgm:t>
        <a:bodyPr/>
        <a:lstStyle/>
        <a:p>
          <a:r>
            <a:rPr lang="en-AU" dirty="0"/>
            <a:t>Armidale</a:t>
          </a:r>
        </a:p>
      </dgm:t>
    </dgm:pt>
    <dgm:pt modelId="{C9E7F7F3-692A-4F2F-9BFF-0D7ADC2A7540}" type="parTrans" cxnId="{CD9FE236-305A-4458-AD96-2B5006F58391}">
      <dgm:prSet/>
      <dgm:spPr/>
      <dgm:t>
        <a:bodyPr/>
        <a:lstStyle/>
        <a:p>
          <a:endParaRPr lang="en-AU"/>
        </a:p>
      </dgm:t>
    </dgm:pt>
    <dgm:pt modelId="{B8E20401-F6BC-4F03-8755-F23F0E87B0E6}" type="sibTrans" cxnId="{CD9FE236-305A-4458-AD96-2B5006F58391}">
      <dgm:prSet/>
      <dgm:spPr/>
      <dgm:t>
        <a:bodyPr/>
        <a:lstStyle/>
        <a:p>
          <a:endParaRPr lang="en-AU"/>
        </a:p>
      </dgm:t>
    </dgm:pt>
    <dgm:pt modelId="{2683D7AE-7C72-4C9B-816A-044FA183A830}">
      <dgm:prSet phldrT="[Text]"/>
      <dgm:spPr/>
      <dgm:t>
        <a:bodyPr/>
        <a:lstStyle/>
        <a:p>
          <a:r>
            <a:rPr lang="en-AU" dirty="0"/>
            <a:t>The University of Newcastle</a:t>
          </a:r>
        </a:p>
      </dgm:t>
    </dgm:pt>
    <dgm:pt modelId="{D01B2311-82D0-4075-BE7B-E007B1799ECA}" type="parTrans" cxnId="{EE5E3262-4260-4A4C-9E7D-9E3B502CA40F}">
      <dgm:prSet/>
      <dgm:spPr/>
      <dgm:t>
        <a:bodyPr/>
        <a:lstStyle/>
        <a:p>
          <a:endParaRPr lang="en-AU"/>
        </a:p>
      </dgm:t>
    </dgm:pt>
    <dgm:pt modelId="{597A48E2-C63E-4EB2-85EF-8016771B2DA9}" type="sibTrans" cxnId="{EE5E3262-4260-4A4C-9E7D-9E3B502CA40F}">
      <dgm:prSet/>
      <dgm:spPr/>
      <dgm:t>
        <a:bodyPr/>
        <a:lstStyle/>
        <a:p>
          <a:endParaRPr lang="en-AU"/>
        </a:p>
      </dgm:t>
    </dgm:pt>
    <dgm:pt modelId="{DDAE0236-FF62-4FE9-81FC-826930030186}">
      <dgm:prSet phldrT="[Text]"/>
      <dgm:spPr/>
      <dgm:t>
        <a:bodyPr/>
        <a:lstStyle/>
        <a:p>
          <a:r>
            <a:rPr lang="en-AU" dirty="0"/>
            <a:t>Adelaide</a:t>
          </a:r>
        </a:p>
      </dgm:t>
    </dgm:pt>
    <dgm:pt modelId="{D5619453-C465-414C-ABD1-4BD0034FB8A5}" type="parTrans" cxnId="{AD6F42DD-9D5D-4851-A652-5A7E55C0A201}">
      <dgm:prSet/>
      <dgm:spPr/>
      <dgm:t>
        <a:bodyPr/>
        <a:lstStyle/>
        <a:p>
          <a:endParaRPr lang="en-AU"/>
        </a:p>
      </dgm:t>
    </dgm:pt>
    <dgm:pt modelId="{AF4AF740-C787-464E-BFE1-69894B89F071}" type="sibTrans" cxnId="{AD6F42DD-9D5D-4851-A652-5A7E55C0A201}">
      <dgm:prSet/>
      <dgm:spPr/>
      <dgm:t>
        <a:bodyPr/>
        <a:lstStyle/>
        <a:p>
          <a:endParaRPr lang="en-AU"/>
        </a:p>
      </dgm:t>
    </dgm:pt>
    <dgm:pt modelId="{CEA08127-93B5-4F0E-833C-F0CD868DDDBB}">
      <dgm:prSet phldrT="[Text]"/>
      <dgm:spPr/>
      <dgm:t>
        <a:bodyPr/>
        <a:lstStyle/>
        <a:p>
          <a:r>
            <a:rPr lang="en-AU" dirty="0"/>
            <a:t>University of Western Australia</a:t>
          </a:r>
        </a:p>
      </dgm:t>
    </dgm:pt>
    <dgm:pt modelId="{6E7B3EA2-A194-4840-9BD7-41B1D198AC11}" type="parTrans" cxnId="{A7D4030A-CB4F-4818-8961-7E8A4B4AD72C}">
      <dgm:prSet/>
      <dgm:spPr/>
      <dgm:t>
        <a:bodyPr/>
        <a:lstStyle/>
        <a:p>
          <a:endParaRPr lang="en-AU"/>
        </a:p>
      </dgm:t>
    </dgm:pt>
    <dgm:pt modelId="{55994173-7815-44D0-950B-57926725D558}" type="sibTrans" cxnId="{A7D4030A-CB4F-4818-8961-7E8A4B4AD72C}">
      <dgm:prSet/>
      <dgm:spPr/>
      <dgm:t>
        <a:bodyPr/>
        <a:lstStyle/>
        <a:p>
          <a:endParaRPr lang="en-AU"/>
        </a:p>
      </dgm:t>
    </dgm:pt>
    <dgm:pt modelId="{18E24396-BD41-455B-A78E-AD6AAB981286}">
      <dgm:prSet phldrT="[Text]"/>
      <dgm:spPr/>
      <dgm:t>
        <a:bodyPr/>
        <a:lstStyle/>
        <a:p>
          <a:r>
            <a:rPr lang="en-AU" dirty="0"/>
            <a:t>Curtin University</a:t>
          </a:r>
        </a:p>
      </dgm:t>
    </dgm:pt>
    <dgm:pt modelId="{4DA27500-F203-4BFF-8E7E-041042A5A882}" type="parTrans" cxnId="{2A15ACE1-588C-4379-B694-6ABB02D7E7C4}">
      <dgm:prSet/>
      <dgm:spPr/>
      <dgm:t>
        <a:bodyPr/>
        <a:lstStyle/>
        <a:p>
          <a:endParaRPr lang="en-AU"/>
        </a:p>
      </dgm:t>
    </dgm:pt>
    <dgm:pt modelId="{6AA85923-A1CA-4C03-8D15-56E21A1553B8}" type="sibTrans" cxnId="{2A15ACE1-588C-4379-B694-6ABB02D7E7C4}">
      <dgm:prSet/>
      <dgm:spPr/>
      <dgm:t>
        <a:bodyPr/>
        <a:lstStyle/>
        <a:p>
          <a:endParaRPr lang="en-AU"/>
        </a:p>
      </dgm:t>
    </dgm:pt>
    <dgm:pt modelId="{4E09A39E-D555-4A5E-8061-5AF5041BA70D}">
      <dgm:prSet phldrT="[Text]"/>
      <dgm:spPr/>
      <dgm:t>
        <a:bodyPr/>
        <a:lstStyle/>
        <a:p>
          <a:r>
            <a:rPr lang="en-AU" dirty="0"/>
            <a:t>Griffith University</a:t>
          </a:r>
        </a:p>
      </dgm:t>
    </dgm:pt>
    <dgm:pt modelId="{76C31885-8181-4784-82A8-37AD7E4FC133}" type="parTrans" cxnId="{6DEC4AFD-D68D-418B-B38B-2E1542919F5C}">
      <dgm:prSet/>
      <dgm:spPr/>
      <dgm:t>
        <a:bodyPr/>
        <a:lstStyle/>
        <a:p>
          <a:endParaRPr lang="en-AU"/>
        </a:p>
      </dgm:t>
    </dgm:pt>
    <dgm:pt modelId="{A9092AE7-A107-4D6D-A0B4-CDFA6A023FEA}" type="sibTrans" cxnId="{6DEC4AFD-D68D-418B-B38B-2E1542919F5C}">
      <dgm:prSet/>
      <dgm:spPr/>
      <dgm:t>
        <a:bodyPr/>
        <a:lstStyle/>
        <a:p>
          <a:endParaRPr lang="en-AU"/>
        </a:p>
      </dgm:t>
    </dgm:pt>
    <dgm:pt modelId="{779E4F08-774D-4E14-A5C5-96F8BBBE0482}">
      <dgm:prSet phldrT="[Text]"/>
      <dgm:spPr/>
      <dgm:t>
        <a:bodyPr/>
        <a:lstStyle/>
        <a:p>
          <a:r>
            <a:rPr lang="en-AU" dirty="0"/>
            <a:t>University of Tasmania</a:t>
          </a:r>
        </a:p>
      </dgm:t>
    </dgm:pt>
    <dgm:pt modelId="{135CA4B3-E258-4417-8DD6-9EC217E1A067}" type="parTrans" cxnId="{84441586-3080-41EF-86E9-BB72028DB198}">
      <dgm:prSet/>
      <dgm:spPr/>
      <dgm:t>
        <a:bodyPr/>
        <a:lstStyle/>
        <a:p>
          <a:endParaRPr lang="en-AU"/>
        </a:p>
      </dgm:t>
    </dgm:pt>
    <dgm:pt modelId="{8B82C97E-2F9D-40CA-998C-38C452ACF1DD}" type="sibTrans" cxnId="{84441586-3080-41EF-86E9-BB72028DB198}">
      <dgm:prSet/>
      <dgm:spPr/>
      <dgm:t>
        <a:bodyPr/>
        <a:lstStyle/>
        <a:p>
          <a:endParaRPr lang="en-AU"/>
        </a:p>
      </dgm:t>
    </dgm:pt>
    <dgm:pt modelId="{75A8510A-DD75-4767-A020-81815B0CDEDF}">
      <dgm:prSet phldrT="[Text]"/>
      <dgm:spPr/>
      <dgm:t>
        <a:bodyPr/>
        <a:lstStyle/>
        <a:p>
          <a:r>
            <a:rPr lang="en-AU" dirty="0"/>
            <a:t>The Australian National University</a:t>
          </a:r>
        </a:p>
      </dgm:t>
    </dgm:pt>
    <dgm:pt modelId="{266316D9-34A1-48BA-A48F-35FF474809B2}" type="parTrans" cxnId="{10440142-4C8C-44F2-9FFF-1BF1A92F4E74}">
      <dgm:prSet/>
      <dgm:spPr/>
      <dgm:t>
        <a:bodyPr/>
        <a:lstStyle/>
        <a:p>
          <a:endParaRPr lang="en-AU"/>
        </a:p>
      </dgm:t>
    </dgm:pt>
    <dgm:pt modelId="{1276AC64-2A9A-47B2-B169-2018115C6015}" type="sibTrans" cxnId="{10440142-4C8C-44F2-9FFF-1BF1A92F4E74}">
      <dgm:prSet/>
      <dgm:spPr/>
      <dgm:t>
        <a:bodyPr/>
        <a:lstStyle/>
        <a:p>
          <a:endParaRPr lang="en-AU"/>
        </a:p>
      </dgm:t>
    </dgm:pt>
    <dgm:pt modelId="{E4061F40-465C-4B9F-B24D-9D3D61B13B97}">
      <dgm:prSet phldrT="[Text]"/>
      <dgm:spPr/>
      <dgm:t>
        <a:bodyPr/>
        <a:lstStyle/>
        <a:p>
          <a:r>
            <a:rPr lang="en-AU" dirty="0"/>
            <a:t>University of Canberra</a:t>
          </a:r>
        </a:p>
      </dgm:t>
    </dgm:pt>
    <dgm:pt modelId="{06EC8093-B022-4EBC-8DDB-11A9A30E6DDB}" type="parTrans" cxnId="{204D935F-8DD8-4A3E-93B3-36E964D6F4BF}">
      <dgm:prSet/>
      <dgm:spPr/>
      <dgm:t>
        <a:bodyPr/>
        <a:lstStyle/>
        <a:p>
          <a:endParaRPr lang="en-AU"/>
        </a:p>
      </dgm:t>
    </dgm:pt>
    <dgm:pt modelId="{D1F99F64-31D3-45AE-BCED-1F51C1561179}" type="sibTrans" cxnId="{204D935F-8DD8-4A3E-93B3-36E964D6F4BF}">
      <dgm:prSet/>
      <dgm:spPr/>
      <dgm:t>
        <a:bodyPr/>
        <a:lstStyle/>
        <a:p>
          <a:endParaRPr lang="en-AU"/>
        </a:p>
      </dgm:t>
    </dgm:pt>
    <dgm:pt modelId="{E7BC7520-85C0-4E0E-8032-BA95D1EE6C03}" type="pres">
      <dgm:prSet presAssocID="{CA000C32-088E-42E6-93E3-D5C19C142762}" presName="layout" presStyleCnt="0">
        <dgm:presLayoutVars>
          <dgm:chMax/>
          <dgm:chPref/>
          <dgm:dir/>
          <dgm:resizeHandles/>
        </dgm:presLayoutVars>
      </dgm:prSet>
      <dgm:spPr/>
    </dgm:pt>
    <dgm:pt modelId="{E3E551EF-0970-48FF-9FFE-BB4FB9E9892E}" type="pres">
      <dgm:prSet presAssocID="{B0669FD0-0060-4E3E-88B8-A6C5E5C07DF4}" presName="root" presStyleCnt="0">
        <dgm:presLayoutVars>
          <dgm:chMax/>
          <dgm:chPref/>
        </dgm:presLayoutVars>
      </dgm:prSet>
      <dgm:spPr/>
    </dgm:pt>
    <dgm:pt modelId="{A87BD8D4-3D20-462F-BAC9-EFAFD1D06DE7}" type="pres">
      <dgm:prSet presAssocID="{B0669FD0-0060-4E3E-88B8-A6C5E5C07DF4}" presName="rootComposite" presStyleCnt="0">
        <dgm:presLayoutVars/>
      </dgm:prSet>
      <dgm:spPr/>
    </dgm:pt>
    <dgm:pt modelId="{AD2B638B-3347-4576-9F4B-7C537DEF5F0C}" type="pres">
      <dgm:prSet presAssocID="{B0669FD0-0060-4E3E-88B8-A6C5E5C07DF4}" presName="ParentAccent" presStyleLbl="alignNode1" presStyleIdx="0" presStyleCnt="3"/>
      <dgm:spPr/>
    </dgm:pt>
    <dgm:pt modelId="{A127A127-8FF3-43F2-9F7E-7BBFA9BFDC33}" type="pres">
      <dgm:prSet presAssocID="{B0669FD0-0060-4E3E-88B8-A6C5E5C07DF4}" presName="ParentSmallAccent" presStyleLbl="fgAcc1" presStyleIdx="0" presStyleCnt="3"/>
      <dgm:spPr/>
    </dgm:pt>
    <dgm:pt modelId="{6DFB339C-78BA-4639-B45D-29638584FC84}" type="pres">
      <dgm:prSet presAssocID="{B0669FD0-0060-4E3E-88B8-A6C5E5C07DF4}" presName="Parent" presStyleLbl="revTx" presStyleIdx="0" presStyleCnt="25">
        <dgm:presLayoutVars>
          <dgm:chMax/>
          <dgm:chPref val="4"/>
          <dgm:bulletEnabled val="1"/>
        </dgm:presLayoutVars>
      </dgm:prSet>
      <dgm:spPr/>
    </dgm:pt>
    <dgm:pt modelId="{350BE7F1-BF34-4F8E-B95F-D7CE02958784}" type="pres">
      <dgm:prSet presAssocID="{B0669FD0-0060-4E3E-88B8-A6C5E5C07DF4}" presName="childShape" presStyleCnt="0">
        <dgm:presLayoutVars>
          <dgm:chMax val="0"/>
          <dgm:chPref val="0"/>
        </dgm:presLayoutVars>
      </dgm:prSet>
      <dgm:spPr/>
    </dgm:pt>
    <dgm:pt modelId="{5D4A6407-0071-4CB7-BD89-B780EC6468AE}" type="pres">
      <dgm:prSet presAssocID="{26DF584C-97BC-49C2-AFD0-87CF088BFC7A}" presName="childComposite" presStyleCnt="0">
        <dgm:presLayoutVars>
          <dgm:chMax val="0"/>
          <dgm:chPref val="0"/>
        </dgm:presLayoutVars>
      </dgm:prSet>
      <dgm:spPr/>
    </dgm:pt>
    <dgm:pt modelId="{75E3FEAB-587E-4102-9783-4922FFF4D703}" type="pres">
      <dgm:prSet presAssocID="{26DF584C-97BC-49C2-AFD0-87CF088BFC7A}" presName="ChildAccent" presStyleLbl="solidFgAcc1" presStyleIdx="0" presStyleCnt="22"/>
      <dgm:spPr/>
    </dgm:pt>
    <dgm:pt modelId="{0B5E33EA-DD61-4D9E-98FE-F80F4476883B}" type="pres">
      <dgm:prSet presAssocID="{26DF584C-97BC-49C2-AFD0-87CF088BFC7A}" presName="Child" presStyleLbl="revTx" presStyleIdx="1" presStyleCnt="25">
        <dgm:presLayoutVars>
          <dgm:chMax val="0"/>
          <dgm:chPref val="0"/>
          <dgm:bulletEnabled val="1"/>
        </dgm:presLayoutVars>
      </dgm:prSet>
      <dgm:spPr/>
    </dgm:pt>
    <dgm:pt modelId="{B64EC628-C04B-4D4B-B21C-B10973E118CA}" type="pres">
      <dgm:prSet presAssocID="{4CBD1645-31C0-4A6D-A52F-BF13ABD0D790}" presName="childComposite" presStyleCnt="0">
        <dgm:presLayoutVars>
          <dgm:chMax val="0"/>
          <dgm:chPref val="0"/>
        </dgm:presLayoutVars>
      </dgm:prSet>
      <dgm:spPr/>
    </dgm:pt>
    <dgm:pt modelId="{A76B53D2-5B43-49B1-8802-5074A47AA78D}" type="pres">
      <dgm:prSet presAssocID="{4CBD1645-31C0-4A6D-A52F-BF13ABD0D790}" presName="ChildAccent" presStyleLbl="solidFgAcc1" presStyleIdx="1" presStyleCnt="22"/>
      <dgm:spPr/>
    </dgm:pt>
    <dgm:pt modelId="{013AF19F-D84B-4618-AB75-D6BB02055BC0}" type="pres">
      <dgm:prSet presAssocID="{4CBD1645-31C0-4A6D-A52F-BF13ABD0D790}" presName="Child" presStyleLbl="revTx" presStyleIdx="2" presStyleCnt="25">
        <dgm:presLayoutVars>
          <dgm:chMax val="0"/>
          <dgm:chPref val="0"/>
          <dgm:bulletEnabled val="1"/>
        </dgm:presLayoutVars>
      </dgm:prSet>
      <dgm:spPr/>
    </dgm:pt>
    <dgm:pt modelId="{4AE6BEB3-DB2D-42A4-8C65-F078C8573577}" type="pres">
      <dgm:prSet presAssocID="{69393AE6-3479-43E6-8D34-4C9C1E333ADD}" presName="childComposite" presStyleCnt="0">
        <dgm:presLayoutVars>
          <dgm:chMax val="0"/>
          <dgm:chPref val="0"/>
        </dgm:presLayoutVars>
      </dgm:prSet>
      <dgm:spPr/>
    </dgm:pt>
    <dgm:pt modelId="{7323BD9B-9CB2-49D7-9B02-254106C7D2CA}" type="pres">
      <dgm:prSet presAssocID="{69393AE6-3479-43E6-8D34-4C9C1E333ADD}" presName="ChildAccent" presStyleLbl="solidFgAcc1" presStyleIdx="2" presStyleCnt="22"/>
      <dgm:spPr/>
    </dgm:pt>
    <dgm:pt modelId="{CF4331C6-B594-442E-A714-C4FB5EDAA430}" type="pres">
      <dgm:prSet presAssocID="{69393AE6-3479-43E6-8D34-4C9C1E333ADD}" presName="Child" presStyleLbl="revTx" presStyleIdx="3" presStyleCnt="25">
        <dgm:presLayoutVars>
          <dgm:chMax val="0"/>
          <dgm:chPref val="0"/>
          <dgm:bulletEnabled val="1"/>
        </dgm:presLayoutVars>
      </dgm:prSet>
      <dgm:spPr/>
    </dgm:pt>
    <dgm:pt modelId="{B8BD9D6C-6D07-42C1-A593-3FDB439E260E}" type="pres">
      <dgm:prSet presAssocID="{6543D5E7-77A9-471B-8A85-435807957E09}" presName="childComposite" presStyleCnt="0">
        <dgm:presLayoutVars>
          <dgm:chMax val="0"/>
          <dgm:chPref val="0"/>
        </dgm:presLayoutVars>
      </dgm:prSet>
      <dgm:spPr/>
    </dgm:pt>
    <dgm:pt modelId="{EDCA30E3-C95C-4B8F-9EB9-D2548BDCFB8B}" type="pres">
      <dgm:prSet presAssocID="{6543D5E7-77A9-471B-8A85-435807957E09}" presName="ChildAccent" presStyleLbl="solidFgAcc1" presStyleIdx="3" presStyleCnt="22"/>
      <dgm:spPr/>
    </dgm:pt>
    <dgm:pt modelId="{EBB0060D-079A-49F6-983A-1D43BD6A6152}" type="pres">
      <dgm:prSet presAssocID="{6543D5E7-77A9-471B-8A85-435807957E09}" presName="Child" presStyleLbl="revTx" presStyleIdx="4" presStyleCnt="25">
        <dgm:presLayoutVars>
          <dgm:chMax val="0"/>
          <dgm:chPref val="0"/>
          <dgm:bulletEnabled val="1"/>
        </dgm:presLayoutVars>
      </dgm:prSet>
      <dgm:spPr/>
    </dgm:pt>
    <dgm:pt modelId="{F8775D14-005A-4F24-85B3-FF00ECF78EE0}" type="pres">
      <dgm:prSet presAssocID="{DFDFBC97-7AB9-420B-8FA3-785E937E51F5}" presName="root" presStyleCnt="0">
        <dgm:presLayoutVars>
          <dgm:chMax/>
          <dgm:chPref/>
        </dgm:presLayoutVars>
      </dgm:prSet>
      <dgm:spPr/>
    </dgm:pt>
    <dgm:pt modelId="{F26CD685-750A-4F2B-A419-1C4468F59FB1}" type="pres">
      <dgm:prSet presAssocID="{DFDFBC97-7AB9-420B-8FA3-785E937E51F5}" presName="rootComposite" presStyleCnt="0">
        <dgm:presLayoutVars/>
      </dgm:prSet>
      <dgm:spPr/>
    </dgm:pt>
    <dgm:pt modelId="{F0B8D3C3-2470-43F6-9561-BDD9A89AAD8D}" type="pres">
      <dgm:prSet presAssocID="{DFDFBC97-7AB9-420B-8FA3-785E937E51F5}" presName="ParentAccent" presStyleLbl="alignNode1" presStyleIdx="1" presStyleCnt="3"/>
      <dgm:spPr/>
    </dgm:pt>
    <dgm:pt modelId="{FFEB0E21-9F81-4335-B1E3-E72176F97D67}" type="pres">
      <dgm:prSet presAssocID="{DFDFBC97-7AB9-420B-8FA3-785E937E51F5}" presName="ParentSmallAccent" presStyleLbl="fgAcc1" presStyleIdx="1" presStyleCnt="3"/>
      <dgm:spPr/>
    </dgm:pt>
    <dgm:pt modelId="{4E036AD5-4A87-4377-AEA8-1059EDEE2388}" type="pres">
      <dgm:prSet presAssocID="{DFDFBC97-7AB9-420B-8FA3-785E937E51F5}" presName="Parent" presStyleLbl="revTx" presStyleIdx="5" presStyleCnt="25">
        <dgm:presLayoutVars>
          <dgm:chMax/>
          <dgm:chPref val="4"/>
          <dgm:bulletEnabled val="1"/>
        </dgm:presLayoutVars>
      </dgm:prSet>
      <dgm:spPr/>
    </dgm:pt>
    <dgm:pt modelId="{1451D031-1D58-46D1-8EEE-CEC5D6618E24}" type="pres">
      <dgm:prSet presAssocID="{DFDFBC97-7AB9-420B-8FA3-785E937E51F5}" presName="childShape" presStyleCnt="0">
        <dgm:presLayoutVars>
          <dgm:chMax val="0"/>
          <dgm:chPref val="0"/>
        </dgm:presLayoutVars>
      </dgm:prSet>
      <dgm:spPr/>
    </dgm:pt>
    <dgm:pt modelId="{F76BF367-693B-4906-8317-D2BE95BF86DF}" type="pres">
      <dgm:prSet presAssocID="{6191DF65-8800-485E-9CBA-22EB13DD9794}" presName="childComposite" presStyleCnt="0">
        <dgm:presLayoutVars>
          <dgm:chMax val="0"/>
          <dgm:chPref val="0"/>
        </dgm:presLayoutVars>
      </dgm:prSet>
      <dgm:spPr/>
    </dgm:pt>
    <dgm:pt modelId="{388E7377-3A95-4564-898A-0F62223FAB55}" type="pres">
      <dgm:prSet presAssocID="{6191DF65-8800-485E-9CBA-22EB13DD9794}" presName="ChildAccent" presStyleLbl="solidFgAcc1" presStyleIdx="4" presStyleCnt="22"/>
      <dgm:spPr/>
    </dgm:pt>
    <dgm:pt modelId="{8527A842-E1D6-4F52-864B-B0B02E0C5802}" type="pres">
      <dgm:prSet presAssocID="{6191DF65-8800-485E-9CBA-22EB13DD9794}" presName="Child" presStyleLbl="revTx" presStyleIdx="6" presStyleCnt="25">
        <dgm:presLayoutVars>
          <dgm:chMax val="0"/>
          <dgm:chPref val="0"/>
          <dgm:bulletEnabled val="1"/>
        </dgm:presLayoutVars>
      </dgm:prSet>
      <dgm:spPr/>
    </dgm:pt>
    <dgm:pt modelId="{E3BC6931-851B-4BA5-B84D-EF211A3434BA}" type="pres">
      <dgm:prSet presAssocID="{3A981DCA-CE96-41A1-8DFF-3E5955F1DADD}" presName="childComposite" presStyleCnt="0">
        <dgm:presLayoutVars>
          <dgm:chMax val="0"/>
          <dgm:chPref val="0"/>
        </dgm:presLayoutVars>
      </dgm:prSet>
      <dgm:spPr/>
    </dgm:pt>
    <dgm:pt modelId="{0153353C-BC46-477B-B70A-9A01291921A3}" type="pres">
      <dgm:prSet presAssocID="{3A981DCA-CE96-41A1-8DFF-3E5955F1DADD}" presName="ChildAccent" presStyleLbl="solidFgAcc1" presStyleIdx="5" presStyleCnt="22"/>
      <dgm:spPr/>
    </dgm:pt>
    <dgm:pt modelId="{9929ECA2-05F4-4780-8460-6DFC97D01056}" type="pres">
      <dgm:prSet presAssocID="{3A981DCA-CE96-41A1-8DFF-3E5955F1DADD}" presName="Child" presStyleLbl="revTx" presStyleIdx="7" presStyleCnt="25">
        <dgm:presLayoutVars>
          <dgm:chMax val="0"/>
          <dgm:chPref val="0"/>
          <dgm:bulletEnabled val="1"/>
        </dgm:presLayoutVars>
      </dgm:prSet>
      <dgm:spPr/>
    </dgm:pt>
    <dgm:pt modelId="{FB360919-0639-487A-A847-539FB228F6F7}" type="pres">
      <dgm:prSet presAssocID="{7C659ACC-94A6-4B36-9374-1959428D0592}" presName="childComposite" presStyleCnt="0">
        <dgm:presLayoutVars>
          <dgm:chMax val="0"/>
          <dgm:chPref val="0"/>
        </dgm:presLayoutVars>
      </dgm:prSet>
      <dgm:spPr/>
    </dgm:pt>
    <dgm:pt modelId="{9E79F210-21C7-4E59-BC7F-B4C6BE73B361}" type="pres">
      <dgm:prSet presAssocID="{7C659ACC-94A6-4B36-9374-1959428D0592}" presName="ChildAccent" presStyleLbl="solidFgAcc1" presStyleIdx="6" presStyleCnt="22"/>
      <dgm:spPr/>
    </dgm:pt>
    <dgm:pt modelId="{A182EF30-4DA9-4E3E-9FB3-5FE509C26DC0}" type="pres">
      <dgm:prSet presAssocID="{7C659ACC-94A6-4B36-9374-1959428D0592}" presName="Child" presStyleLbl="revTx" presStyleIdx="8" presStyleCnt="25">
        <dgm:presLayoutVars>
          <dgm:chMax val="0"/>
          <dgm:chPref val="0"/>
          <dgm:bulletEnabled val="1"/>
        </dgm:presLayoutVars>
      </dgm:prSet>
      <dgm:spPr/>
    </dgm:pt>
    <dgm:pt modelId="{8EA81111-FF35-4925-8EDD-46B0475764BE}" type="pres">
      <dgm:prSet presAssocID="{28FB08F6-3C39-44ED-A642-6FFE1E0CE993}" presName="childComposite" presStyleCnt="0">
        <dgm:presLayoutVars>
          <dgm:chMax val="0"/>
          <dgm:chPref val="0"/>
        </dgm:presLayoutVars>
      </dgm:prSet>
      <dgm:spPr/>
    </dgm:pt>
    <dgm:pt modelId="{F76CAEDA-4CF8-4E88-B711-D6202FF329F4}" type="pres">
      <dgm:prSet presAssocID="{28FB08F6-3C39-44ED-A642-6FFE1E0CE993}" presName="ChildAccent" presStyleLbl="solidFgAcc1" presStyleIdx="7" presStyleCnt="22"/>
      <dgm:spPr/>
    </dgm:pt>
    <dgm:pt modelId="{D819147D-A95C-46FB-A099-5E20BFF8B567}" type="pres">
      <dgm:prSet presAssocID="{28FB08F6-3C39-44ED-A642-6FFE1E0CE993}" presName="Child" presStyleLbl="revTx" presStyleIdx="9" presStyleCnt="25">
        <dgm:presLayoutVars>
          <dgm:chMax val="0"/>
          <dgm:chPref val="0"/>
          <dgm:bulletEnabled val="1"/>
        </dgm:presLayoutVars>
      </dgm:prSet>
      <dgm:spPr/>
    </dgm:pt>
    <dgm:pt modelId="{C8C05C5E-474F-4ECB-9AE2-3D2925414CDF}" type="pres">
      <dgm:prSet presAssocID="{7D646145-691F-4246-AB9F-4DF484A7118A}" presName="childComposite" presStyleCnt="0">
        <dgm:presLayoutVars>
          <dgm:chMax val="0"/>
          <dgm:chPref val="0"/>
        </dgm:presLayoutVars>
      </dgm:prSet>
      <dgm:spPr/>
    </dgm:pt>
    <dgm:pt modelId="{B36E341D-B326-416D-ADB4-FD0606416459}" type="pres">
      <dgm:prSet presAssocID="{7D646145-691F-4246-AB9F-4DF484A7118A}" presName="ChildAccent" presStyleLbl="solidFgAcc1" presStyleIdx="8" presStyleCnt="22"/>
      <dgm:spPr/>
    </dgm:pt>
    <dgm:pt modelId="{0474B3CC-13DB-4152-83A4-949FD985E0FF}" type="pres">
      <dgm:prSet presAssocID="{7D646145-691F-4246-AB9F-4DF484A7118A}" presName="Child" presStyleLbl="revTx" presStyleIdx="10" presStyleCnt="25">
        <dgm:presLayoutVars>
          <dgm:chMax val="0"/>
          <dgm:chPref val="0"/>
          <dgm:bulletEnabled val="1"/>
        </dgm:presLayoutVars>
      </dgm:prSet>
      <dgm:spPr/>
    </dgm:pt>
    <dgm:pt modelId="{CE40C0DB-E71D-41DC-9946-22DD6E548A0B}" type="pres">
      <dgm:prSet presAssocID="{FEA75881-5772-4093-AA34-77C954A78D06}" presName="childComposite" presStyleCnt="0">
        <dgm:presLayoutVars>
          <dgm:chMax val="0"/>
          <dgm:chPref val="0"/>
        </dgm:presLayoutVars>
      </dgm:prSet>
      <dgm:spPr/>
    </dgm:pt>
    <dgm:pt modelId="{57B56010-A365-4309-A1CF-66780EFBF78F}" type="pres">
      <dgm:prSet presAssocID="{FEA75881-5772-4093-AA34-77C954A78D06}" presName="ChildAccent" presStyleLbl="solidFgAcc1" presStyleIdx="9" presStyleCnt="22"/>
      <dgm:spPr/>
    </dgm:pt>
    <dgm:pt modelId="{D07F13F0-342C-441F-AA29-4F1E57D30FF1}" type="pres">
      <dgm:prSet presAssocID="{FEA75881-5772-4093-AA34-77C954A78D06}" presName="Child" presStyleLbl="revTx" presStyleIdx="11" presStyleCnt="25">
        <dgm:presLayoutVars>
          <dgm:chMax val="0"/>
          <dgm:chPref val="0"/>
          <dgm:bulletEnabled val="1"/>
        </dgm:presLayoutVars>
      </dgm:prSet>
      <dgm:spPr/>
    </dgm:pt>
    <dgm:pt modelId="{3476AB3E-5946-4FD9-B804-FD78C908E4DD}" type="pres">
      <dgm:prSet presAssocID="{000E04D2-49D3-4C94-B61E-49043A44F378}" presName="childComposite" presStyleCnt="0">
        <dgm:presLayoutVars>
          <dgm:chMax val="0"/>
          <dgm:chPref val="0"/>
        </dgm:presLayoutVars>
      </dgm:prSet>
      <dgm:spPr/>
    </dgm:pt>
    <dgm:pt modelId="{CB23F7E4-8E8A-4E02-9A76-3C50AF306714}" type="pres">
      <dgm:prSet presAssocID="{000E04D2-49D3-4C94-B61E-49043A44F378}" presName="ChildAccent" presStyleLbl="solidFgAcc1" presStyleIdx="10" presStyleCnt="22"/>
      <dgm:spPr/>
    </dgm:pt>
    <dgm:pt modelId="{BEE99AE6-4883-488D-B9A9-32055A65571B}" type="pres">
      <dgm:prSet presAssocID="{000E04D2-49D3-4C94-B61E-49043A44F378}" presName="Child" presStyleLbl="revTx" presStyleIdx="12" presStyleCnt="25">
        <dgm:presLayoutVars>
          <dgm:chMax val="0"/>
          <dgm:chPref val="0"/>
          <dgm:bulletEnabled val="1"/>
        </dgm:presLayoutVars>
      </dgm:prSet>
      <dgm:spPr/>
    </dgm:pt>
    <dgm:pt modelId="{08C3A9E6-1D53-43D8-B6AF-0D5609B71A8B}" type="pres">
      <dgm:prSet presAssocID="{8177CB6A-8DA1-49F3-AAE2-5669BDF5AB08}" presName="childComposite" presStyleCnt="0">
        <dgm:presLayoutVars>
          <dgm:chMax val="0"/>
          <dgm:chPref val="0"/>
        </dgm:presLayoutVars>
      </dgm:prSet>
      <dgm:spPr/>
    </dgm:pt>
    <dgm:pt modelId="{D100DD56-A89F-42B8-B683-2B4231E56453}" type="pres">
      <dgm:prSet presAssocID="{8177CB6A-8DA1-49F3-AAE2-5669BDF5AB08}" presName="ChildAccent" presStyleLbl="solidFgAcc1" presStyleIdx="11" presStyleCnt="22"/>
      <dgm:spPr/>
    </dgm:pt>
    <dgm:pt modelId="{000A4CCD-C3DF-4186-A07D-0BF4A0EC2337}" type="pres">
      <dgm:prSet presAssocID="{8177CB6A-8DA1-49F3-AAE2-5669BDF5AB08}" presName="Child" presStyleLbl="revTx" presStyleIdx="13" presStyleCnt="25">
        <dgm:presLayoutVars>
          <dgm:chMax val="0"/>
          <dgm:chPref val="0"/>
          <dgm:bulletEnabled val="1"/>
        </dgm:presLayoutVars>
      </dgm:prSet>
      <dgm:spPr/>
    </dgm:pt>
    <dgm:pt modelId="{2E254295-1359-4B71-B61A-1E9A0188052B}" type="pres">
      <dgm:prSet presAssocID="{76243375-C29E-462F-82D0-B44D04F666D1}" presName="root" presStyleCnt="0">
        <dgm:presLayoutVars>
          <dgm:chMax/>
          <dgm:chPref/>
        </dgm:presLayoutVars>
      </dgm:prSet>
      <dgm:spPr/>
    </dgm:pt>
    <dgm:pt modelId="{1B72C6D9-5BF7-4766-956D-08A15AEF1C6D}" type="pres">
      <dgm:prSet presAssocID="{76243375-C29E-462F-82D0-B44D04F666D1}" presName="rootComposite" presStyleCnt="0">
        <dgm:presLayoutVars/>
      </dgm:prSet>
      <dgm:spPr/>
    </dgm:pt>
    <dgm:pt modelId="{9CCE5FD4-D35B-4CD3-8FC8-E71C2E8DCBD6}" type="pres">
      <dgm:prSet presAssocID="{76243375-C29E-462F-82D0-B44D04F666D1}" presName="ParentAccent" presStyleLbl="alignNode1" presStyleIdx="2" presStyleCnt="3"/>
      <dgm:spPr>
        <a:solidFill>
          <a:schemeClr val="accent1"/>
        </a:solidFill>
        <a:ln>
          <a:solidFill>
            <a:srgbClr val="3389ED"/>
          </a:solidFill>
        </a:ln>
      </dgm:spPr>
    </dgm:pt>
    <dgm:pt modelId="{3F19F842-B123-4486-8686-CD2708F4CC7F}" type="pres">
      <dgm:prSet presAssocID="{76243375-C29E-462F-82D0-B44D04F666D1}" presName="ParentSmallAccent" presStyleLbl="fgAcc1" presStyleIdx="2" presStyleCnt="3"/>
      <dgm:spPr>
        <a:ln>
          <a:solidFill>
            <a:srgbClr val="3389ED"/>
          </a:solidFill>
        </a:ln>
      </dgm:spPr>
    </dgm:pt>
    <dgm:pt modelId="{7F615BC8-A69D-4C04-9979-513204E688B0}" type="pres">
      <dgm:prSet presAssocID="{76243375-C29E-462F-82D0-B44D04F666D1}" presName="Parent" presStyleLbl="revTx" presStyleIdx="14" presStyleCnt="25">
        <dgm:presLayoutVars>
          <dgm:chMax/>
          <dgm:chPref val="4"/>
          <dgm:bulletEnabled val="1"/>
        </dgm:presLayoutVars>
      </dgm:prSet>
      <dgm:spPr/>
    </dgm:pt>
    <dgm:pt modelId="{9126EB5B-A89A-4C0A-9DBD-32DA28641E3E}" type="pres">
      <dgm:prSet presAssocID="{76243375-C29E-462F-82D0-B44D04F666D1}" presName="childShape" presStyleCnt="0">
        <dgm:presLayoutVars>
          <dgm:chMax val="0"/>
          <dgm:chPref val="0"/>
        </dgm:presLayoutVars>
      </dgm:prSet>
      <dgm:spPr/>
    </dgm:pt>
    <dgm:pt modelId="{4474CB97-E38E-4285-9A07-D8776F8D555F}" type="pres">
      <dgm:prSet presAssocID="{86F294C0-D802-40E7-BD60-2DFE3D36D338}" presName="childComposite" presStyleCnt="0">
        <dgm:presLayoutVars>
          <dgm:chMax val="0"/>
          <dgm:chPref val="0"/>
        </dgm:presLayoutVars>
      </dgm:prSet>
      <dgm:spPr/>
    </dgm:pt>
    <dgm:pt modelId="{09AD57DE-5C18-4C53-9D5C-A593D471348F}" type="pres">
      <dgm:prSet presAssocID="{86F294C0-D802-40E7-BD60-2DFE3D36D338}" presName="ChildAccent" presStyleLbl="solidFgAcc1" presStyleIdx="12" presStyleCnt="22"/>
      <dgm:spPr/>
    </dgm:pt>
    <dgm:pt modelId="{0CF45069-E208-4DBC-A97B-ED88A36CF970}" type="pres">
      <dgm:prSet presAssocID="{86F294C0-D802-40E7-BD60-2DFE3D36D338}" presName="Child" presStyleLbl="revTx" presStyleIdx="15" presStyleCnt="25">
        <dgm:presLayoutVars>
          <dgm:chMax val="0"/>
          <dgm:chPref val="0"/>
          <dgm:bulletEnabled val="1"/>
        </dgm:presLayoutVars>
      </dgm:prSet>
      <dgm:spPr/>
    </dgm:pt>
    <dgm:pt modelId="{B185B920-A8FD-4D16-B195-BB4B9AD9FBA6}" type="pres">
      <dgm:prSet presAssocID="{971DE098-B6A9-47FD-9DCA-50083E75ADC1}" presName="childComposite" presStyleCnt="0">
        <dgm:presLayoutVars>
          <dgm:chMax val="0"/>
          <dgm:chPref val="0"/>
        </dgm:presLayoutVars>
      </dgm:prSet>
      <dgm:spPr/>
    </dgm:pt>
    <dgm:pt modelId="{1C49CB2C-EF66-43D1-A178-0D9E5CA3D2EB}" type="pres">
      <dgm:prSet presAssocID="{971DE098-B6A9-47FD-9DCA-50083E75ADC1}" presName="ChildAccent" presStyleLbl="solidFgAcc1" presStyleIdx="13" presStyleCnt="22"/>
      <dgm:spPr/>
    </dgm:pt>
    <dgm:pt modelId="{6311B8BC-D283-4D3C-8489-A8B9C29B904D}" type="pres">
      <dgm:prSet presAssocID="{971DE098-B6A9-47FD-9DCA-50083E75ADC1}" presName="Child" presStyleLbl="revTx" presStyleIdx="16" presStyleCnt="25">
        <dgm:presLayoutVars>
          <dgm:chMax val="0"/>
          <dgm:chPref val="0"/>
          <dgm:bulletEnabled val="1"/>
        </dgm:presLayoutVars>
      </dgm:prSet>
      <dgm:spPr/>
    </dgm:pt>
    <dgm:pt modelId="{207360B1-A944-4FFB-B2B7-2E7D7ED130E7}" type="pres">
      <dgm:prSet presAssocID="{2683D7AE-7C72-4C9B-816A-044FA183A830}" presName="childComposite" presStyleCnt="0">
        <dgm:presLayoutVars>
          <dgm:chMax val="0"/>
          <dgm:chPref val="0"/>
        </dgm:presLayoutVars>
      </dgm:prSet>
      <dgm:spPr/>
    </dgm:pt>
    <dgm:pt modelId="{01DE1BB5-7CE0-4FE4-B455-A849ADD870D1}" type="pres">
      <dgm:prSet presAssocID="{2683D7AE-7C72-4C9B-816A-044FA183A830}" presName="ChildAccent" presStyleLbl="solidFgAcc1" presStyleIdx="14" presStyleCnt="22"/>
      <dgm:spPr/>
    </dgm:pt>
    <dgm:pt modelId="{254671EF-596E-4890-A3B9-BC4C3DB60EDC}" type="pres">
      <dgm:prSet presAssocID="{2683D7AE-7C72-4C9B-816A-044FA183A830}" presName="Child" presStyleLbl="revTx" presStyleIdx="17" presStyleCnt="25">
        <dgm:presLayoutVars>
          <dgm:chMax val="0"/>
          <dgm:chPref val="0"/>
          <dgm:bulletEnabled val="1"/>
        </dgm:presLayoutVars>
      </dgm:prSet>
      <dgm:spPr/>
    </dgm:pt>
    <dgm:pt modelId="{E97F0615-6541-4DDF-9D7C-636B9D33285B}" type="pres">
      <dgm:prSet presAssocID="{DDAE0236-FF62-4FE9-81FC-826930030186}" presName="childComposite" presStyleCnt="0">
        <dgm:presLayoutVars>
          <dgm:chMax val="0"/>
          <dgm:chPref val="0"/>
        </dgm:presLayoutVars>
      </dgm:prSet>
      <dgm:spPr/>
    </dgm:pt>
    <dgm:pt modelId="{2BB18AF8-4FAC-4586-93AA-CAC120440B1D}" type="pres">
      <dgm:prSet presAssocID="{DDAE0236-FF62-4FE9-81FC-826930030186}" presName="ChildAccent" presStyleLbl="solidFgAcc1" presStyleIdx="15" presStyleCnt="22"/>
      <dgm:spPr/>
    </dgm:pt>
    <dgm:pt modelId="{CBF9DAEC-C19E-4B10-9940-EBF2AFE7513A}" type="pres">
      <dgm:prSet presAssocID="{DDAE0236-FF62-4FE9-81FC-826930030186}" presName="Child" presStyleLbl="revTx" presStyleIdx="18" presStyleCnt="25">
        <dgm:presLayoutVars>
          <dgm:chMax val="0"/>
          <dgm:chPref val="0"/>
          <dgm:bulletEnabled val="1"/>
        </dgm:presLayoutVars>
      </dgm:prSet>
      <dgm:spPr/>
    </dgm:pt>
    <dgm:pt modelId="{A25C6C0F-18E1-4108-A238-881394984F0E}" type="pres">
      <dgm:prSet presAssocID="{CEA08127-93B5-4F0E-833C-F0CD868DDDBB}" presName="childComposite" presStyleCnt="0">
        <dgm:presLayoutVars>
          <dgm:chMax val="0"/>
          <dgm:chPref val="0"/>
        </dgm:presLayoutVars>
      </dgm:prSet>
      <dgm:spPr/>
    </dgm:pt>
    <dgm:pt modelId="{FC42F35E-0EAE-4CB9-BF35-63B55A14F97E}" type="pres">
      <dgm:prSet presAssocID="{CEA08127-93B5-4F0E-833C-F0CD868DDDBB}" presName="ChildAccent" presStyleLbl="solidFgAcc1" presStyleIdx="16" presStyleCnt="22"/>
      <dgm:spPr/>
    </dgm:pt>
    <dgm:pt modelId="{5EE3A6E6-78B7-417A-B1CB-BAD3779D5186}" type="pres">
      <dgm:prSet presAssocID="{CEA08127-93B5-4F0E-833C-F0CD868DDDBB}" presName="Child" presStyleLbl="revTx" presStyleIdx="19" presStyleCnt="25">
        <dgm:presLayoutVars>
          <dgm:chMax val="0"/>
          <dgm:chPref val="0"/>
          <dgm:bulletEnabled val="1"/>
        </dgm:presLayoutVars>
      </dgm:prSet>
      <dgm:spPr/>
    </dgm:pt>
    <dgm:pt modelId="{9E041774-9D03-4890-AEC3-6445D48AE237}" type="pres">
      <dgm:prSet presAssocID="{18E24396-BD41-455B-A78E-AD6AAB981286}" presName="childComposite" presStyleCnt="0">
        <dgm:presLayoutVars>
          <dgm:chMax val="0"/>
          <dgm:chPref val="0"/>
        </dgm:presLayoutVars>
      </dgm:prSet>
      <dgm:spPr/>
    </dgm:pt>
    <dgm:pt modelId="{AD12CAE6-9228-4C0F-A237-38172CB6482C}" type="pres">
      <dgm:prSet presAssocID="{18E24396-BD41-455B-A78E-AD6AAB981286}" presName="ChildAccent" presStyleLbl="solidFgAcc1" presStyleIdx="17" presStyleCnt="22"/>
      <dgm:spPr/>
    </dgm:pt>
    <dgm:pt modelId="{097F61B8-D529-40D0-9843-F18B23E919B9}" type="pres">
      <dgm:prSet presAssocID="{18E24396-BD41-455B-A78E-AD6AAB981286}" presName="Child" presStyleLbl="revTx" presStyleIdx="20" presStyleCnt="25">
        <dgm:presLayoutVars>
          <dgm:chMax val="0"/>
          <dgm:chPref val="0"/>
          <dgm:bulletEnabled val="1"/>
        </dgm:presLayoutVars>
      </dgm:prSet>
      <dgm:spPr/>
    </dgm:pt>
    <dgm:pt modelId="{6271A825-F689-4FA3-A098-61F22DCAE328}" type="pres">
      <dgm:prSet presAssocID="{4E09A39E-D555-4A5E-8061-5AF5041BA70D}" presName="childComposite" presStyleCnt="0">
        <dgm:presLayoutVars>
          <dgm:chMax val="0"/>
          <dgm:chPref val="0"/>
        </dgm:presLayoutVars>
      </dgm:prSet>
      <dgm:spPr/>
    </dgm:pt>
    <dgm:pt modelId="{024A4761-C2BC-4357-828E-C45689902523}" type="pres">
      <dgm:prSet presAssocID="{4E09A39E-D555-4A5E-8061-5AF5041BA70D}" presName="ChildAccent" presStyleLbl="solidFgAcc1" presStyleIdx="18" presStyleCnt="22"/>
      <dgm:spPr/>
    </dgm:pt>
    <dgm:pt modelId="{799B319F-0BE7-4256-8FDA-48E82C2C811F}" type="pres">
      <dgm:prSet presAssocID="{4E09A39E-D555-4A5E-8061-5AF5041BA70D}" presName="Child" presStyleLbl="revTx" presStyleIdx="21" presStyleCnt="25">
        <dgm:presLayoutVars>
          <dgm:chMax val="0"/>
          <dgm:chPref val="0"/>
          <dgm:bulletEnabled val="1"/>
        </dgm:presLayoutVars>
      </dgm:prSet>
      <dgm:spPr/>
    </dgm:pt>
    <dgm:pt modelId="{77EB9EA5-AF4D-48F6-95EE-9A6666B33065}" type="pres">
      <dgm:prSet presAssocID="{779E4F08-774D-4E14-A5C5-96F8BBBE0482}" presName="childComposite" presStyleCnt="0">
        <dgm:presLayoutVars>
          <dgm:chMax val="0"/>
          <dgm:chPref val="0"/>
        </dgm:presLayoutVars>
      </dgm:prSet>
      <dgm:spPr/>
    </dgm:pt>
    <dgm:pt modelId="{5518FA88-5B2B-4C9F-888A-A56755E939E5}" type="pres">
      <dgm:prSet presAssocID="{779E4F08-774D-4E14-A5C5-96F8BBBE0482}" presName="ChildAccent" presStyleLbl="solidFgAcc1" presStyleIdx="19" presStyleCnt="22"/>
      <dgm:spPr/>
    </dgm:pt>
    <dgm:pt modelId="{B0075AEB-4754-46ED-B065-26D2E3FF706A}" type="pres">
      <dgm:prSet presAssocID="{779E4F08-774D-4E14-A5C5-96F8BBBE0482}" presName="Child" presStyleLbl="revTx" presStyleIdx="22" presStyleCnt="25">
        <dgm:presLayoutVars>
          <dgm:chMax val="0"/>
          <dgm:chPref val="0"/>
          <dgm:bulletEnabled val="1"/>
        </dgm:presLayoutVars>
      </dgm:prSet>
      <dgm:spPr/>
    </dgm:pt>
    <dgm:pt modelId="{B1FFFD07-DD2E-4BC6-BDA9-61D7DFF74B67}" type="pres">
      <dgm:prSet presAssocID="{75A8510A-DD75-4767-A020-81815B0CDEDF}" presName="childComposite" presStyleCnt="0">
        <dgm:presLayoutVars>
          <dgm:chMax val="0"/>
          <dgm:chPref val="0"/>
        </dgm:presLayoutVars>
      </dgm:prSet>
      <dgm:spPr/>
    </dgm:pt>
    <dgm:pt modelId="{D5E33E06-1AE5-47AF-B9E8-C3F78D836B4F}" type="pres">
      <dgm:prSet presAssocID="{75A8510A-DD75-4767-A020-81815B0CDEDF}" presName="ChildAccent" presStyleLbl="solidFgAcc1" presStyleIdx="20" presStyleCnt="22"/>
      <dgm:spPr/>
    </dgm:pt>
    <dgm:pt modelId="{67874D98-E3EE-453D-9D9E-CD60B077E1BB}" type="pres">
      <dgm:prSet presAssocID="{75A8510A-DD75-4767-A020-81815B0CDEDF}" presName="Child" presStyleLbl="revTx" presStyleIdx="23" presStyleCnt="25">
        <dgm:presLayoutVars>
          <dgm:chMax val="0"/>
          <dgm:chPref val="0"/>
          <dgm:bulletEnabled val="1"/>
        </dgm:presLayoutVars>
      </dgm:prSet>
      <dgm:spPr/>
    </dgm:pt>
    <dgm:pt modelId="{BB311437-BD5B-4561-BB20-801B1A62EBAB}" type="pres">
      <dgm:prSet presAssocID="{E4061F40-465C-4B9F-B24D-9D3D61B13B97}" presName="childComposite" presStyleCnt="0">
        <dgm:presLayoutVars>
          <dgm:chMax val="0"/>
          <dgm:chPref val="0"/>
        </dgm:presLayoutVars>
      </dgm:prSet>
      <dgm:spPr/>
    </dgm:pt>
    <dgm:pt modelId="{394565BA-4952-4CA1-BB8E-21EC253EBE9C}" type="pres">
      <dgm:prSet presAssocID="{E4061F40-465C-4B9F-B24D-9D3D61B13B97}" presName="ChildAccent" presStyleLbl="solidFgAcc1" presStyleIdx="21" presStyleCnt="22"/>
      <dgm:spPr/>
    </dgm:pt>
    <dgm:pt modelId="{C5AA2588-2347-47D5-BDDD-CC7B03B166C5}" type="pres">
      <dgm:prSet presAssocID="{E4061F40-465C-4B9F-B24D-9D3D61B13B97}" presName="Child" presStyleLbl="revTx" presStyleIdx="24" presStyleCnt="25">
        <dgm:presLayoutVars>
          <dgm:chMax val="0"/>
          <dgm:chPref val="0"/>
          <dgm:bulletEnabled val="1"/>
        </dgm:presLayoutVars>
      </dgm:prSet>
      <dgm:spPr/>
    </dgm:pt>
  </dgm:ptLst>
  <dgm:cxnLst>
    <dgm:cxn modelId="{24F18F02-BF83-4BA4-877D-4FCF30A7D111}" type="presOf" srcId="{000E04D2-49D3-4C94-B61E-49043A44F378}" destId="{BEE99AE6-4883-488D-B9A9-32055A65571B}" srcOrd="0" destOrd="0" presId="urn:microsoft.com/office/officeart/2008/layout/SquareAccentList"/>
    <dgm:cxn modelId="{A7D4030A-CB4F-4818-8961-7E8A4B4AD72C}" srcId="{76243375-C29E-462F-82D0-B44D04F666D1}" destId="{CEA08127-93B5-4F0E-833C-F0CD868DDDBB}" srcOrd="4" destOrd="0" parTransId="{6E7B3EA2-A194-4840-9BD7-41B1D198AC11}" sibTransId="{55994173-7815-44D0-950B-57926725D558}"/>
    <dgm:cxn modelId="{0A0C800B-05C1-9245-924F-CF114E343006}" type="presOf" srcId="{6543D5E7-77A9-471B-8A85-435807957E09}" destId="{EBB0060D-079A-49F6-983A-1D43BD6A6152}" srcOrd="0" destOrd="0" presId="urn:microsoft.com/office/officeart/2008/layout/SquareAccentList"/>
    <dgm:cxn modelId="{0BF5E112-3FC0-4343-9593-02C78562505F}" srcId="{B0669FD0-0060-4E3E-88B8-A6C5E5C07DF4}" destId="{4CBD1645-31C0-4A6D-A52F-BF13ABD0D790}" srcOrd="1" destOrd="0" parTransId="{C1EC8563-DE52-4A02-A36E-BB5E465CB2C8}" sibTransId="{71E9D9A9-9F5F-40FA-9028-FF27361738AB}"/>
    <dgm:cxn modelId="{A9DDCF14-CC02-482B-BC30-57F7A18587EA}" srcId="{B0669FD0-0060-4E3E-88B8-A6C5E5C07DF4}" destId="{6543D5E7-77A9-471B-8A85-435807957E09}" srcOrd="3" destOrd="0" parTransId="{B1031942-124F-49E4-99D3-0AB711C1DA91}" sibTransId="{597978A8-6380-461D-838E-72733BD8CAF3}"/>
    <dgm:cxn modelId="{8AA0D31B-D976-49A8-8DB1-9D2E98943115}" srcId="{DFDFBC97-7AB9-420B-8FA3-785E937E51F5}" destId="{3A981DCA-CE96-41A1-8DFF-3E5955F1DADD}" srcOrd="1" destOrd="0" parTransId="{10C4F20D-9C7B-4CF0-9A27-DA165A76A2D4}" sibTransId="{E3160ABF-B74F-4054-815A-06F7D3EC9AB3}"/>
    <dgm:cxn modelId="{359F1A1D-4F22-4826-8305-DD776AD9BC47}" type="presOf" srcId="{B0669FD0-0060-4E3E-88B8-A6C5E5C07DF4}" destId="{6DFB339C-78BA-4639-B45D-29638584FC84}" srcOrd="0" destOrd="0" presId="urn:microsoft.com/office/officeart/2008/layout/SquareAccentList"/>
    <dgm:cxn modelId="{55C6882F-0472-4AE2-9DD9-2948E87ECBFC}" srcId="{CA000C32-088E-42E6-93E3-D5C19C142762}" destId="{B0669FD0-0060-4E3E-88B8-A6C5E5C07DF4}" srcOrd="0" destOrd="0" parTransId="{65592B80-6E06-45AF-BB3B-12E6AF8A9213}" sibTransId="{8120176A-5B89-4D2B-821A-89AC4504E2A0}"/>
    <dgm:cxn modelId="{D59BA831-115A-4619-8FDC-CFFC927D3FF2}" type="presOf" srcId="{3A981DCA-CE96-41A1-8DFF-3E5955F1DADD}" destId="{9929ECA2-05F4-4780-8460-6DFC97D01056}" srcOrd="0" destOrd="0" presId="urn:microsoft.com/office/officeart/2008/layout/SquareAccentList"/>
    <dgm:cxn modelId="{CD9FE236-305A-4458-AD96-2B5006F58391}" srcId="{76243375-C29E-462F-82D0-B44D04F666D1}" destId="{971DE098-B6A9-47FD-9DCA-50083E75ADC1}" srcOrd="1" destOrd="0" parTransId="{C9E7F7F3-692A-4F2F-9BFF-0D7ADC2A7540}" sibTransId="{B8E20401-F6BC-4F03-8755-F23F0E87B0E6}"/>
    <dgm:cxn modelId="{E0FD9C3B-BF47-4E79-AF93-9DBB20816797}" srcId="{B0669FD0-0060-4E3E-88B8-A6C5E5C07DF4}" destId="{26DF584C-97BC-49C2-AFD0-87CF088BFC7A}" srcOrd="0" destOrd="0" parTransId="{17A386E5-84DD-4D64-B0B6-9B19734D10F3}" sibTransId="{BA94D3EC-656B-4F1D-8D50-D40B5D5B60E1}"/>
    <dgm:cxn modelId="{7C827C40-9247-49FC-BF0C-AD4BB3867C48}" srcId="{DFDFBC97-7AB9-420B-8FA3-785E937E51F5}" destId="{8177CB6A-8DA1-49F3-AAE2-5669BDF5AB08}" srcOrd="7" destOrd="0" parTransId="{1BF6E2AE-7CE6-4564-88A9-0FAA35EFC69E}" sibTransId="{B28CEB88-9582-4197-8EB4-C1B971371426}"/>
    <dgm:cxn modelId="{10440142-4C8C-44F2-9FFF-1BF1A92F4E74}" srcId="{76243375-C29E-462F-82D0-B44D04F666D1}" destId="{75A8510A-DD75-4767-A020-81815B0CDEDF}" srcOrd="8" destOrd="0" parTransId="{266316D9-34A1-48BA-A48F-35FF474809B2}" sibTransId="{1276AC64-2A9A-47B2-B169-2018115C6015}"/>
    <dgm:cxn modelId="{09EACC46-AF9B-EF45-8906-60439C34E8C4}" type="presOf" srcId="{26DF584C-97BC-49C2-AFD0-87CF088BFC7A}" destId="{0B5E33EA-DD61-4D9E-98FE-F80F4476883B}" srcOrd="0" destOrd="0" presId="urn:microsoft.com/office/officeart/2008/layout/SquareAccentList"/>
    <dgm:cxn modelId="{C4D33E49-A73F-4E94-8CA6-E2ADA36918B8}" type="presOf" srcId="{8177CB6A-8DA1-49F3-AAE2-5669BDF5AB08}" destId="{000A4CCD-C3DF-4186-A07D-0BF4A0EC2337}" srcOrd="0" destOrd="0" presId="urn:microsoft.com/office/officeart/2008/layout/SquareAccentList"/>
    <dgm:cxn modelId="{9B831F5B-60FD-4AA0-9DA2-978AC6DC4CF3}" type="presOf" srcId="{2683D7AE-7C72-4C9B-816A-044FA183A830}" destId="{254671EF-596E-4890-A3B9-BC4C3DB60EDC}" srcOrd="0" destOrd="0" presId="urn:microsoft.com/office/officeart/2008/layout/SquareAccentList"/>
    <dgm:cxn modelId="{04B1105D-D8D2-485D-9FE1-26C6146E30AE}" type="presOf" srcId="{E4061F40-465C-4B9F-B24D-9D3D61B13B97}" destId="{C5AA2588-2347-47D5-BDDD-CC7B03B166C5}" srcOrd="0" destOrd="0" presId="urn:microsoft.com/office/officeart/2008/layout/SquareAccentList"/>
    <dgm:cxn modelId="{204D935F-8DD8-4A3E-93B3-36E964D6F4BF}" srcId="{76243375-C29E-462F-82D0-B44D04F666D1}" destId="{E4061F40-465C-4B9F-B24D-9D3D61B13B97}" srcOrd="9" destOrd="0" parTransId="{06EC8093-B022-4EBC-8DDB-11A9A30E6DDB}" sibTransId="{D1F99F64-31D3-45AE-BCED-1F51C1561179}"/>
    <dgm:cxn modelId="{EE5E3262-4260-4A4C-9E7D-9E3B502CA40F}" srcId="{76243375-C29E-462F-82D0-B44D04F666D1}" destId="{2683D7AE-7C72-4C9B-816A-044FA183A830}" srcOrd="2" destOrd="0" parTransId="{D01B2311-82D0-4075-BE7B-E007B1799ECA}" sibTransId="{597A48E2-C63E-4EB2-85EF-8016771B2DA9}"/>
    <dgm:cxn modelId="{805DF064-693A-45B0-B24B-BA7336FDC00F}" srcId="{76243375-C29E-462F-82D0-B44D04F666D1}" destId="{86F294C0-D802-40E7-BD60-2DFE3D36D338}" srcOrd="0" destOrd="0" parTransId="{CA09F032-A0C7-4F44-A0D3-D831D2D38F4A}" sibTransId="{524DA2D4-F4FA-4490-B873-40D603F79857}"/>
    <dgm:cxn modelId="{77678B65-30DD-4DE5-9713-BE11F56320E1}" type="presOf" srcId="{FEA75881-5772-4093-AA34-77C954A78D06}" destId="{D07F13F0-342C-441F-AA29-4F1E57D30FF1}" srcOrd="0" destOrd="0" presId="urn:microsoft.com/office/officeart/2008/layout/SquareAccentList"/>
    <dgm:cxn modelId="{CB681766-FF95-4977-B56B-74D484A8183F}" type="presOf" srcId="{18E24396-BD41-455B-A78E-AD6AAB981286}" destId="{097F61B8-D529-40D0-9843-F18B23E919B9}" srcOrd="0" destOrd="0" presId="urn:microsoft.com/office/officeart/2008/layout/SquareAccentList"/>
    <dgm:cxn modelId="{E960E06E-C4DE-4697-8737-AD36DAE2896F}" srcId="{DFDFBC97-7AB9-420B-8FA3-785E937E51F5}" destId="{000E04D2-49D3-4C94-B61E-49043A44F378}" srcOrd="6" destOrd="0" parTransId="{CF3E9F4E-E356-4BB4-9FF1-8FBC2937B9CF}" sibTransId="{D0ACC140-39B1-4703-82A5-A7E3D4416434}"/>
    <dgm:cxn modelId="{5970F871-4443-4E1C-94A7-C4E6669C4692}" type="presOf" srcId="{86F294C0-D802-40E7-BD60-2DFE3D36D338}" destId="{0CF45069-E208-4DBC-A97B-ED88A36CF970}" srcOrd="0" destOrd="0" presId="urn:microsoft.com/office/officeart/2008/layout/SquareAccentList"/>
    <dgm:cxn modelId="{74BC2B74-B534-4141-A331-42ADEB74BA92}" type="presOf" srcId="{CA000C32-088E-42E6-93E3-D5C19C142762}" destId="{E7BC7520-85C0-4E0E-8032-BA95D1EE6C03}" srcOrd="0" destOrd="0" presId="urn:microsoft.com/office/officeart/2008/layout/SquareAccentList"/>
    <dgm:cxn modelId="{00A94A76-4B9B-46D4-B80B-311D837FCBE9}" type="presOf" srcId="{7C659ACC-94A6-4B36-9374-1959428D0592}" destId="{A182EF30-4DA9-4E3E-9FB3-5FE509C26DC0}" srcOrd="0" destOrd="0" presId="urn:microsoft.com/office/officeart/2008/layout/SquareAccentList"/>
    <dgm:cxn modelId="{29C6547B-B545-B544-ABD7-DC663110C478}" type="presOf" srcId="{4CBD1645-31C0-4A6D-A52F-BF13ABD0D790}" destId="{013AF19F-D84B-4618-AB75-D6BB02055BC0}" srcOrd="0" destOrd="0" presId="urn:microsoft.com/office/officeart/2008/layout/SquareAccentList"/>
    <dgm:cxn modelId="{BFC1637D-1B1E-4C9C-8507-A1754E005853}" srcId="{B0669FD0-0060-4E3E-88B8-A6C5E5C07DF4}" destId="{69393AE6-3479-43E6-8D34-4C9C1E333ADD}" srcOrd="2" destOrd="0" parTransId="{5727A5BC-D7A7-4FA1-8493-3AC893B1A794}" sibTransId="{0B354453-57A1-4C1A-9FE5-501AA08D203E}"/>
    <dgm:cxn modelId="{D1EA4784-9833-4A70-AF00-DBC4EFBF1F25}" type="presOf" srcId="{6191DF65-8800-485E-9CBA-22EB13DD9794}" destId="{8527A842-E1D6-4F52-864B-B0B02E0C5802}" srcOrd="0" destOrd="0" presId="urn:microsoft.com/office/officeart/2008/layout/SquareAccentList"/>
    <dgm:cxn modelId="{D4ADD184-2A50-6849-8592-CF56C17F17D0}" type="presOf" srcId="{69393AE6-3479-43E6-8D34-4C9C1E333ADD}" destId="{CF4331C6-B594-442E-A714-C4FB5EDAA430}" srcOrd="0" destOrd="0" presId="urn:microsoft.com/office/officeart/2008/layout/SquareAccentList"/>
    <dgm:cxn modelId="{D0C1F085-9D8C-451D-9642-B92C431DF3EF}" type="presOf" srcId="{7D646145-691F-4246-AB9F-4DF484A7118A}" destId="{0474B3CC-13DB-4152-83A4-949FD985E0FF}" srcOrd="0" destOrd="0" presId="urn:microsoft.com/office/officeart/2008/layout/SquareAccentList"/>
    <dgm:cxn modelId="{84441586-3080-41EF-86E9-BB72028DB198}" srcId="{76243375-C29E-462F-82D0-B44D04F666D1}" destId="{779E4F08-774D-4E14-A5C5-96F8BBBE0482}" srcOrd="7" destOrd="0" parTransId="{135CA4B3-E258-4417-8DD6-9EC217E1A067}" sibTransId="{8B82C97E-2F9D-40CA-998C-38C452ACF1DD}"/>
    <dgm:cxn modelId="{042AA889-30E8-4BF3-93AE-4A2DB682E0CE}" srcId="{DFDFBC97-7AB9-420B-8FA3-785E937E51F5}" destId="{7C659ACC-94A6-4B36-9374-1959428D0592}" srcOrd="2" destOrd="0" parTransId="{442EDA91-969C-4C4A-A956-532D5C0046B5}" sibTransId="{FABC9618-ABF4-47BB-8B35-0825818E587C}"/>
    <dgm:cxn modelId="{1B072A8F-A1FF-4D37-9BD4-4358789A72B5}" srcId="{DFDFBC97-7AB9-420B-8FA3-785E937E51F5}" destId="{7D646145-691F-4246-AB9F-4DF484A7118A}" srcOrd="4" destOrd="0" parTransId="{0065657A-1434-4F2A-ABBA-3D05559702AD}" sibTransId="{41BF2D89-F276-48E3-836F-EE4FA0A266E9}"/>
    <dgm:cxn modelId="{9D916490-4355-473E-A6D1-0339F0B1C925}" type="presOf" srcId="{75A8510A-DD75-4767-A020-81815B0CDEDF}" destId="{67874D98-E3EE-453D-9D9E-CD60B077E1BB}" srcOrd="0" destOrd="0" presId="urn:microsoft.com/office/officeart/2008/layout/SquareAccentList"/>
    <dgm:cxn modelId="{F4448C91-A969-4A66-B182-AE5EE76BED13}" type="presOf" srcId="{971DE098-B6A9-47FD-9DCA-50083E75ADC1}" destId="{6311B8BC-D283-4D3C-8489-A8B9C29B904D}" srcOrd="0" destOrd="0" presId="urn:microsoft.com/office/officeart/2008/layout/SquareAccentList"/>
    <dgm:cxn modelId="{5422B69B-EFE8-44F3-93D3-FCFB80B17380}" srcId="{DFDFBC97-7AB9-420B-8FA3-785E937E51F5}" destId="{6191DF65-8800-485E-9CBA-22EB13DD9794}" srcOrd="0" destOrd="0" parTransId="{01B32CBF-2654-4B01-8023-AB376E1C1528}" sibTransId="{0CAD572E-0F9F-4F09-AC9B-627951E46217}"/>
    <dgm:cxn modelId="{B33535A3-C4B9-47D8-BB9E-B6ECF431C4D3}" type="presOf" srcId="{4E09A39E-D555-4A5E-8061-5AF5041BA70D}" destId="{799B319F-0BE7-4256-8FDA-48E82C2C811F}" srcOrd="0" destOrd="0" presId="urn:microsoft.com/office/officeart/2008/layout/SquareAccentList"/>
    <dgm:cxn modelId="{6015D6A4-08F3-485E-918B-7BEEEF7DDD0D}" srcId="{CA000C32-088E-42E6-93E3-D5C19C142762}" destId="{DFDFBC97-7AB9-420B-8FA3-785E937E51F5}" srcOrd="1" destOrd="0" parTransId="{63CB1A43-A3AA-49D3-B8D3-B6B4AD878CD7}" sibTransId="{BE2C32DA-055B-4225-98F2-9E1919DBDB55}"/>
    <dgm:cxn modelId="{4DEA4AAB-029C-43CC-8516-3E6B1868F514}" type="presOf" srcId="{DDAE0236-FF62-4FE9-81FC-826930030186}" destId="{CBF9DAEC-C19E-4B10-9940-EBF2AFE7513A}" srcOrd="0" destOrd="0" presId="urn:microsoft.com/office/officeart/2008/layout/SquareAccentList"/>
    <dgm:cxn modelId="{9F7790AD-56F6-47DA-AB7B-21061473EA70}" type="presOf" srcId="{76243375-C29E-462F-82D0-B44D04F666D1}" destId="{7F615BC8-A69D-4C04-9979-513204E688B0}" srcOrd="0" destOrd="0" presId="urn:microsoft.com/office/officeart/2008/layout/SquareAccentList"/>
    <dgm:cxn modelId="{865453C4-94D7-4002-B5E0-A8FCE0D65287}" type="presOf" srcId="{28FB08F6-3C39-44ED-A642-6FFE1E0CE993}" destId="{D819147D-A95C-46FB-A099-5E20BFF8B567}" srcOrd="0" destOrd="0" presId="urn:microsoft.com/office/officeart/2008/layout/SquareAccentList"/>
    <dgm:cxn modelId="{41907DC7-C5A6-4198-B394-75F31A37AEEE}" type="presOf" srcId="{779E4F08-774D-4E14-A5C5-96F8BBBE0482}" destId="{B0075AEB-4754-46ED-B065-26D2E3FF706A}" srcOrd="0" destOrd="0" presId="urn:microsoft.com/office/officeart/2008/layout/SquareAccentList"/>
    <dgm:cxn modelId="{0ACDACDB-5CFB-4226-B83C-461D70F617CC}" srcId="{DFDFBC97-7AB9-420B-8FA3-785E937E51F5}" destId="{28FB08F6-3C39-44ED-A642-6FFE1E0CE993}" srcOrd="3" destOrd="0" parTransId="{DA1E18ED-00F6-45D9-A637-7E2EAE0289FD}" sibTransId="{389DE39A-D284-45BD-9DCB-F30FFE19A583}"/>
    <dgm:cxn modelId="{341A24DD-8DC8-4BB2-A4BF-9A36F0DD3EFF}" type="presOf" srcId="{CEA08127-93B5-4F0E-833C-F0CD868DDDBB}" destId="{5EE3A6E6-78B7-417A-B1CB-BAD3779D5186}" srcOrd="0" destOrd="0" presId="urn:microsoft.com/office/officeart/2008/layout/SquareAccentList"/>
    <dgm:cxn modelId="{AD6F42DD-9D5D-4851-A652-5A7E55C0A201}" srcId="{76243375-C29E-462F-82D0-B44D04F666D1}" destId="{DDAE0236-FF62-4FE9-81FC-826930030186}" srcOrd="3" destOrd="0" parTransId="{D5619453-C465-414C-ABD1-4BD0034FB8A5}" sibTransId="{AF4AF740-C787-464E-BFE1-69894B89F071}"/>
    <dgm:cxn modelId="{2A15ACE1-588C-4379-B694-6ABB02D7E7C4}" srcId="{76243375-C29E-462F-82D0-B44D04F666D1}" destId="{18E24396-BD41-455B-A78E-AD6AAB981286}" srcOrd="5" destOrd="0" parTransId="{4DA27500-F203-4BFF-8E7E-041042A5A882}" sibTransId="{6AA85923-A1CA-4C03-8D15-56E21A1553B8}"/>
    <dgm:cxn modelId="{7FBA52E2-B174-4FAE-AC7B-472F6FAE0B57}" srcId="{CA000C32-088E-42E6-93E3-D5C19C142762}" destId="{76243375-C29E-462F-82D0-B44D04F666D1}" srcOrd="2" destOrd="0" parTransId="{C6BF27C5-DEF8-4E81-817D-16A93F4B3DE4}" sibTransId="{59AA46C7-254E-4EEC-8C65-DFF13CC569E6}"/>
    <dgm:cxn modelId="{15ECF0EC-52B1-4B73-A131-957E26441E35}" type="presOf" srcId="{DFDFBC97-7AB9-420B-8FA3-785E937E51F5}" destId="{4E036AD5-4A87-4377-AEA8-1059EDEE2388}" srcOrd="0" destOrd="0" presId="urn:microsoft.com/office/officeart/2008/layout/SquareAccentList"/>
    <dgm:cxn modelId="{6DEC4AFD-D68D-418B-B38B-2E1542919F5C}" srcId="{76243375-C29E-462F-82D0-B44D04F666D1}" destId="{4E09A39E-D555-4A5E-8061-5AF5041BA70D}" srcOrd="6" destOrd="0" parTransId="{76C31885-8181-4784-82A8-37AD7E4FC133}" sibTransId="{A9092AE7-A107-4D6D-A0B4-CDFA6A023FEA}"/>
    <dgm:cxn modelId="{F04BB6FF-AA12-4AA5-A7A7-BC13697F14F8}" srcId="{DFDFBC97-7AB9-420B-8FA3-785E937E51F5}" destId="{FEA75881-5772-4093-AA34-77C954A78D06}" srcOrd="5" destOrd="0" parTransId="{71FBAC3B-0F2B-46B8-AE93-2EE88E169BDC}" sibTransId="{CF3C83BF-4AAE-4680-AB13-F19D788313E5}"/>
    <dgm:cxn modelId="{D693585F-8444-4B9F-8EF2-E2D937EE9EFD}" type="presParOf" srcId="{E7BC7520-85C0-4E0E-8032-BA95D1EE6C03}" destId="{E3E551EF-0970-48FF-9FFE-BB4FB9E9892E}" srcOrd="0" destOrd="0" presId="urn:microsoft.com/office/officeart/2008/layout/SquareAccentList"/>
    <dgm:cxn modelId="{32814E4B-B767-4C4B-AB9D-BE3EF540C79E}" type="presParOf" srcId="{E3E551EF-0970-48FF-9FFE-BB4FB9E9892E}" destId="{A87BD8D4-3D20-462F-BAC9-EFAFD1D06DE7}" srcOrd="0" destOrd="0" presId="urn:microsoft.com/office/officeart/2008/layout/SquareAccentList"/>
    <dgm:cxn modelId="{DA07F478-6462-43AB-9E96-E6F1C28EA49F}" type="presParOf" srcId="{A87BD8D4-3D20-462F-BAC9-EFAFD1D06DE7}" destId="{AD2B638B-3347-4576-9F4B-7C537DEF5F0C}" srcOrd="0" destOrd="0" presId="urn:microsoft.com/office/officeart/2008/layout/SquareAccentList"/>
    <dgm:cxn modelId="{47861ED8-16A8-4EC6-8D0E-459B3F73C1F6}" type="presParOf" srcId="{A87BD8D4-3D20-462F-BAC9-EFAFD1D06DE7}" destId="{A127A127-8FF3-43F2-9F7E-7BBFA9BFDC33}" srcOrd="1" destOrd="0" presId="urn:microsoft.com/office/officeart/2008/layout/SquareAccentList"/>
    <dgm:cxn modelId="{93F6011B-AAA2-4780-94E0-1EFE4503871D}" type="presParOf" srcId="{A87BD8D4-3D20-462F-BAC9-EFAFD1D06DE7}" destId="{6DFB339C-78BA-4639-B45D-29638584FC84}" srcOrd="2" destOrd="0" presId="urn:microsoft.com/office/officeart/2008/layout/SquareAccentList"/>
    <dgm:cxn modelId="{926A1101-4B4D-4ED5-AC94-D59CEBA9E9DB}" type="presParOf" srcId="{E3E551EF-0970-48FF-9FFE-BB4FB9E9892E}" destId="{350BE7F1-BF34-4F8E-B95F-D7CE02958784}" srcOrd="1" destOrd="0" presId="urn:microsoft.com/office/officeart/2008/layout/SquareAccentList"/>
    <dgm:cxn modelId="{7C9BE11F-99EE-2D4C-BF76-E3D07D3EF3E3}" type="presParOf" srcId="{350BE7F1-BF34-4F8E-B95F-D7CE02958784}" destId="{5D4A6407-0071-4CB7-BD89-B780EC6468AE}" srcOrd="0" destOrd="0" presId="urn:microsoft.com/office/officeart/2008/layout/SquareAccentList"/>
    <dgm:cxn modelId="{7312EE1E-F2B3-0B4C-9B5B-48383D8ADB03}" type="presParOf" srcId="{5D4A6407-0071-4CB7-BD89-B780EC6468AE}" destId="{75E3FEAB-587E-4102-9783-4922FFF4D703}" srcOrd="0" destOrd="0" presId="urn:microsoft.com/office/officeart/2008/layout/SquareAccentList"/>
    <dgm:cxn modelId="{B649F383-3BDE-3D4D-A0D4-2FD3E6A5C72A}" type="presParOf" srcId="{5D4A6407-0071-4CB7-BD89-B780EC6468AE}" destId="{0B5E33EA-DD61-4D9E-98FE-F80F4476883B}" srcOrd="1" destOrd="0" presId="urn:microsoft.com/office/officeart/2008/layout/SquareAccentList"/>
    <dgm:cxn modelId="{D40DDAD4-D79A-124A-BEBF-30393D46AC56}" type="presParOf" srcId="{350BE7F1-BF34-4F8E-B95F-D7CE02958784}" destId="{B64EC628-C04B-4D4B-B21C-B10973E118CA}" srcOrd="1" destOrd="0" presId="urn:microsoft.com/office/officeart/2008/layout/SquareAccentList"/>
    <dgm:cxn modelId="{443F22FE-D396-7F45-A5F1-1FE147B21E23}" type="presParOf" srcId="{B64EC628-C04B-4D4B-B21C-B10973E118CA}" destId="{A76B53D2-5B43-49B1-8802-5074A47AA78D}" srcOrd="0" destOrd="0" presId="urn:microsoft.com/office/officeart/2008/layout/SquareAccentList"/>
    <dgm:cxn modelId="{1A3248DE-6B7D-2D4A-91AE-EFD1C436209C}" type="presParOf" srcId="{B64EC628-C04B-4D4B-B21C-B10973E118CA}" destId="{013AF19F-D84B-4618-AB75-D6BB02055BC0}" srcOrd="1" destOrd="0" presId="urn:microsoft.com/office/officeart/2008/layout/SquareAccentList"/>
    <dgm:cxn modelId="{7C8FDA55-9FCA-9143-8746-60B8CF578E64}" type="presParOf" srcId="{350BE7F1-BF34-4F8E-B95F-D7CE02958784}" destId="{4AE6BEB3-DB2D-42A4-8C65-F078C8573577}" srcOrd="2" destOrd="0" presId="urn:microsoft.com/office/officeart/2008/layout/SquareAccentList"/>
    <dgm:cxn modelId="{C5416BE8-8F2A-8047-A789-8CBB05973EA8}" type="presParOf" srcId="{4AE6BEB3-DB2D-42A4-8C65-F078C8573577}" destId="{7323BD9B-9CB2-49D7-9B02-254106C7D2CA}" srcOrd="0" destOrd="0" presId="urn:microsoft.com/office/officeart/2008/layout/SquareAccentList"/>
    <dgm:cxn modelId="{97A5A198-1950-DA40-82DC-521965192A4B}" type="presParOf" srcId="{4AE6BEB3-DB2D-42A4-8C65-F078C8573577}" destId="{CF4331C6-B594-442E-A714-C4FB5EDAA430}" srcOrd="1" destOrd="0" presId="urn:microsoft.com/office/officeart/2008/layout/SquareAccentList"/>
    <dgm:cxn modelId="{287AA4D4-9F1C-7D4F-A7EA-521E63A1F46C}" type="presParOf" srcId="{350BE7F1-BF34-4F8E-B95F-D7CE02958784}" destId="{B8BD9D6C-6D07-42C1-A593-3FDB439E260E}" srcOrd="3" destOrd="0" presId="urn:microsoft.com/office/officeart/2008/layout/SquareAccentList"/>
    <dgm:cxn modelId="{522E9D57-3622-D344-8F02-80DE81BA8425}" type="presParOf" srcId="{B8BD9D6C-6D07-42C1-A593-3FDB439E260E}" destId="{EDCA30E3-C95C-4B8F-9EB9-D2548BDCFB8B}" srcOrd="0" destOrd="0" presId="urn:microsoft.com/office/officeart/2008/layout/SquareAccentList"/>
    <dgm:cxn modelId="{9061F9EC-7871-B947-B79F-45B96C034405}" type="presParOf" srcId="{B8BD9D6C-6D07-42C1-A593-3FDB439E260E}" destId="{EBB0060D-079A-49F6-983A-1D43BD6A6152}" srcOrd="1" destOrd="0" presId="urn:microsoft.com/office/officeart/2008/layout/SquareAccentList"/>
    <dgm:cxn modelId="{DE2D116D-DE2E-4930-800A-3EA8C702F4EC}" type="presParOf" srcId="{E7BC7520-85C0-4E0E-8032-BA95D1EE6C03}" destId="{F8775D14-005A-4F24-85B3-FF00ECF78EE0}" srcOrd="1" destOrd="0" presId="urn:microsoft.com/office/officeart/2008/layout/SquareAccentList"/>
    <dgm:cxn modelId="{E6205820-1DD7-430A-8DB6-432D8FC4694D}" type="presParOf" srcId="{F8775D14-005A-4F24-85B3-FF00ECF78EE0}" destId="{F26CD685-750A-4F2B-A419-1C4468F59FB1}" srcOrd="0" destOrd="0" presId="urn:microsoft.com/office/officeart/2008/layout/SquareAccentList"/>
    <dgm:cxn modelId="{4B8290B6-393F-4525-A5AF-1C8A2BAA598B}" type="presParOf" srcId="{F26CD685-750A-4F2B-A419-1C4468F59FB1}" destId="{F0B8D3C3-2470-43F6-9561-BDD9A89AAD8D}" srcOrd="0" destOrd="0" presId="urn:microsoft.com/office/officeart/2008/layout/SquareAccentList"/>
    <dgm:cxn modelId="{2E5074C5-E95F-457E-BE53-9F7B43FB502D}" type="presParOf" srcId="{F26CD685-750A-4F2B-A419-1C4468F59FB1}" destId="{FFEB0E21-9F81-4335-B1E3-E72176F97D67}" srcOrd="1" destOrd="0" presId="urn:microsoft.com/office/officeart/2008/layout/SquareAccentList"/>
    <dgm:cxn modelId="{2E52A17B-16F1-4C65-9A66-717B1607A507}" type="presParOf" srcId="{F26CD685-750A-4F2B-A419-1C4468F59FB1}" destId="{4E036AD5-4A87-4377-AEA8-1059EDEE2388}" srcOrd="2" destOrd="0" presId="urn:microsoft.com/office/officeart/2008/layout/SquareAccentList"/>
    <dgm:cxn modelId="{46FDB46C-4731-4066-9F8B-5FC27004D481}" type="presParOf" srcId="{F8775D14-005A-4F24-85B3-FF00ECF78EE0}" destId="{1451D031-1D58-46D1-8EEE-CEC5D6618E24}" srcOrd="1" destOrd="0" presId="urn:microsoft.com/office/officeart/2008/layout/SquareAccentList"/>
    <dgm:cxn modelId="{34867CC0-D215-49D6-A358-AA3AA3C922D1}" type="presParOf" srcId="{1451D031-1D58-46D1-8EEE-CEC5D6618E24}" destId="{F76BF367-693B-4906-8317-D2BE95BF86DF}" srcOrd="0" destOrd="0" presId="urn:microsoft.com/office/officeart/2008/layout/SquareAccentList"/>
    <dgm:cxn modelId="{D8BD6D5B-9A44-4DD3-B574-491FA901522C}" type="presParOf" srcId="{F76BF367-693B-4906-8317-D2BE95BF86DF}" destId="{388E7377-3A95-4564-898A-0F62223FAB55}" srcOrd="0" destOrd="0" presId="urn:microsoft.com/office/officeart/2008/layout/SquareAccentList"/>
    <dgm:cxn modelId="{9A1103A4-1B83-4B81-A860-1F36F5C4B38E}" type="presParOf" srcId="{F76BF367-693B-4906-8317-D2BE95BF86DF}" destId="{8527A842-E1D6-4F52-864B-B0B02E0C5802}" srcOrd="1" destOrd="0" presId="urn:microsoft.com/office/officeart/2008/layout/SquareAccentList"/>
    <dgm:cxn modelId="{C6ACEE18-C6A3-4221-AE40-2B6AE32260BA}" type="presParOf" srcId="{1451D031-1D58-46D1-8EEE-CEC5D6618E24}" destId="{E3BC6931-851B-4BA5-B84D-EF211A3434BA}" srcOrd="1" destOrd="0" presId="urn:microsoft.com/office/officeart/2008/layout/SquareAccentList"/>
    <dgm:cxn modelId="{4F5E92AF-13F7-4916-BAD0-B37597110D87}" type="presParOf" srcId="{E3BC6931-851B-4BA5-B84D-EF211A3434BA}" destId="{0153353C-BC46-477B-B70A-9A01291921A3}" srcOrd="0" destOrd="0" presId="urn:microsoft.com/office/officeart/2008/layout/SquareAccentList"/>
    <dgm:cxn modelId="{924BB1BB-9A76-4387-AC97-3867F7F03B59}" type="presParOf" srcId="{E3BC6931-851B-4BA5-B84D-EF211A3434BA}" destId="{9929ECA2-05F4-4780-8460-6DFC97D01056}" srcOrd="1" destOrd="0" presId="urn:microsoft.com/office/officeart/2008/layout/SquareAccentList"/>
    <dgm:cxn modelId="{A83D3509-6919-4382-A5A6-B62BD027A77A}" type="presParOf" srcId="{1451D031-1D58-46D1-8EEE-CEC5D6618E24}" destId="{FB360919-0639-487A-A847-539FB228F6F7}" srcOrd="2" destOrd="0" presId="urn:microsoft.com/office/officeart/2008/layout/SquareAccentList"/>
    <dgm:cxn modelId="{B76037C3-B7F0-47F5-B7B8-94D03218E3EB}" type="presParOf" srcId="{FB360919-0639-487A-A847-539FB228F6F7}" destId="{9E79F210-21C7-4E59-BC7F-B4C6BE73B361}" srcOrd="0" destOrd="0" presId="urn:microsoft.com/office/officeart/2008/layout/SquareAccentList"/>
    <dgm:cxn modelId="{3523510A-B371-4F35-AB4E-D6A1A3DEDFB8}" type="presParOf" srcId="{FB360919-0639-487A-A847-539FB228F6F7}" destId="{A182EF30-4DA9-4E3E-9FB3-5FE509C26DC0}" srcOrd="1" destOrd="0" presId="urn:microsoft.com/office/officeart/2008/layout/SquareAccentList"/>
    <dgm:cxn modelId="{07D121A5-9493-4F75-80BB-68D91E2D2E3F}" type="presParOf" srcId="{1451D031-1D58-46D1-8EEE-CEC5D6618E24}" destId="{8EA81111-FF35-4925-8EDD-46B0475764BE}" srcOrd="3" destOrd="0" presId="urn:microsoft.com/office/officeart/2008/layout/SquareAccentList"/>
    <dgm:cxn modelId="{58E264D2-C323-4736-856E-E2B24DD95F20}" type="presParOf" srcId="{8EA81111-FF35-4925-8EDD-46B0475764BE}" destId="{F76CAEDA-4CF8-4E88-B711-D6202FF329F4}" srcOrd="0" destOrd="0" presId="urn:microsoft.com/office/officeart/2008/layout/SquareAccentList"/>
    <dgm:cxn modelId="{88C31F03-D166-4976-AC00-4CFD0A507C7B}" type="presParOf" srcId="{8EA81111-FF35-4925-8EDD-46B0475764BE}" destId="{D819147D-A95C-46FB-A099-5E20BFF8B567}" srcOrd="1" destOrd="0" presId="urn:microsoft.com/office/officeart/2008/layout/SquareAccentList"/>
    <dgm:cxn modelId="{7427923C-22CB-4D6C-8177-C9489DD196A6}" type="presParOf" srcId="{1451D031-1D58-46D1-8EEE-CEC5D6618E24}" destId="{C8C05C5E-474F-4ECB-9AE2-3D2925414CDF}" srcOrd="4" destOrd="0" presId="urn:microsoft.com/office/officeart/2008/layout/SquareAccentList"/>
    <dgm:cxn modelId="{20D4AF92-9292-4A4E-9476-0058896284E1}" type="presParOf" srcId="{C8C05C5E-474F-4ECB-9AE2-3D2925414CDF}" destId="{B36E341D-B326-416D-ADB4-FD0606416459}" srcOrd="0" destOrd="0" presId="urn:microsoft.com/office/officeart/2008/layout/SquareAccentList"/>
    <dgm:cxn modelId="{1F48FB80-6F89-4272-940B-47D2782ED7F4}" type="presParOf" srcId="{C8C05C5E-474F-4ECB-9AE2-3D2925414CDF}" destId="{0474B3CC-13DB-4152-83A4-949FD985E0FF}" srcOrd="1" destOrd="0" presId="urn:microsoft.com/office/officeart/2008/layout/SquareAccentList"/>
    <dgm:cxn modelId="{4DF9B954-4EF1-41B3-91F3-59B544ED3A4F}" type="presParOf" srcId="{1451D031-1D58-46D1-8EEE-CEC5D6618E24}" destId="{CE40C0DB-E71D-41DC-9946-22DD6E548A0B}" srcOrd="5" destOrd="0" presId="urn:microsoft.com/office/officeart/2008/layout/SquareAccentList"/>
    <dgm:cxn modelId="{277CF8A4-61FD-474C-90C2-76A4297EA3B5}" type="presParOf" srcId="{CE40C0DB-E71D-41DC-9946-22DD6E548A0B}" destId="{57B56010-A365-4309-A1CF-66780EFBF78F}" srcOrd="0" destOrd="0" presId="urn:microsoft.com/office/officeart/2008/layout/SquareAccentList"/>
    <dgm:cxn modelId="{5CE88B54-65AC-4236-A340-A9C11C5562C4}" type="presParOf" srcId="{CE40C0DB-E71D-41DC-9946-22DD6E548A0B}" destId="{D07F13F0-342C-441F-AA29-4F1E57D30FF1}" srcOrd="1" destOrd="0" presId="urn:microsoft.com/office/officeart/2008/layout/SquareAccentList"/>
    <dgm:cxn modelId="{A3CC4060-87EE-4AFD-B31F-4BDF6FAB1255}" type="presParOf" srcId="{1451D031-1D58-46D1-8EEE-CEC5D6618E24}" destId="{3476AB3E-5946-4FD9-B804-FD78C908E4DD}" srcOrd="6" destOrd="0" presId="urn:microsoft.com/office/officeart/2008/layout/SquareAccentList"/>
    <dgm:cxn modelId="{C86DEA5C-A92B-4093-97AA-58CF1A0867C1}" type="presParOf" srcId="{3476AB3E-5946-4FD9-B804-FD78C908E4DD}" destId="{CB23F7E4-8E8A-4E02-9A76-3C50AF306714}" srcOrd="0" destOrd="0" presId="urn:microsoft.com/office/officeart/2008/layout/SquareAccentList"/>
    <dgm:cxn modelId="{84EC3ED2-6B8D-42E9-8DF3-40A56B639040}" type="presParOf" srcId="{3476AB3E-5946-4FD9-B804-FD78C908E4DD}" destId="{BEE99AE6-4883-488D-B9A9-32055A65571B}" srcOrd="1" destOrd="0" presId="urn:microsoft.com/office/officeart/2008/layout/SquareAccentList"/>
    <dgm:cxn modelId="{212DE9E1-24E8-422C-ACCA-ACCF1DB5021A}" type="presParOf" srcId="{1451D031-1D58-46D1-8EEE-CEC5D6618E24}" destId="{08C3A9E6-1D53-43D8-B6AF-0D5609B71A8B}" srcOrd="7" destOrd="0" presId="urn:microsoft.com/office/officeart/2008/layout/SquareAccentList"/>
    <dgm:cxn modelId="{44693C18-E5C3-4D12-BF70-D8DB20900A51}" type="presParOf" srcId="{08C3A9E6-1D53-43D8-B6AF-0D5609B71A8B}" destId="{D100DD56-A89F-42B8-B683-2B4231E56453}" srcOrd="0" destOrd="0" presId="urn:microsoft.com/office/officeart/2008/layout/SquareAccentList"/>
    <dgm:cxn modelId="{C87596C3-6E6C-4D41-8B5B-675F92827827}" type="presParOf" srcId="{08C3A9E6-1D53-43D8-B6AF-0D5609B71A8B}" destId="{000A4CCD-C3DF-4186-A07D-0BF4A0EC2337}" srcOrd="1" destOrd="0" presId="urn:microsoft.com/office/officeart/2008/layout/SquareAccentList"/>
    <dgm:cxn modelId="{7F354E6F-EE91-4F07-8ED9-4346C34EF5CE}" type="presParOf" srcId="{E7BC7520-85C0-4E0E-8032-BA95D1EE6C03}" destId="{2E254295-1359-4B71-B61A-1E9A0188052B}" srcOrd="2" destOrd="0" presId="urn:microsoft.com/office/officeart/2008/layout/SquareAccentList"/>
    <dgm:cxn modelId="{A6EFAF6C-2D41-4EC4-BB7A-5B4A52B628D8}" type="presParOf" srcId="{2E254295-1359-4B71-B61A-1E9A0188052B}" destId="{1B72C6D9-5BF7-4766-956D-08A15AEF1C6D}" srcOrd="0" destOrd="0" presId="urn:microsoft.com/office/officeart/2008/layout/SquareAccentList"/>
    <dgm:cxn modelId="{C6F5412F-DE93-4FD4-84D7-D3AB51F999DE}" type="presParOf" srcId="{1B72C6D9-5BF7-4766-956D-08A15AEF1C6D}" destId="{9CCE5FD4-D35B-4CD3-8FC8-E71C2E8DCBD6}" srcOrd="0" destOrd="0" presId="urn:microsoft.com/office/officeart/2008/layout/SquareAccentList"/>
    <dgm:cxn modelId="{D1038033-17EF-40F3-9812-76EBB13695D0}" type="presParOf" srcId="{1B72C6D9-5BF7-4766-956D-08A15AEF1C6D}" destId="{3F19F842-B123-4486-8686-CD2708F4CC7F}" srcOrd="1" destOrd="0" presId="urn:microsoft.com/office/officeart/2008/layout/SquareAccentList"/>
    <dgm:cxn modelId="{352AEE89-E3FE-4C77-A4E7-15F5D821264F}" type="presParOf" srcId="{1B72C6D9-5BF7-4766-956D-08A15AEF1C6D}" destId="{7F615BC8-A69D-4C04-9979-513204E688B0}" srcOrd="2" destOrd="0" presId="urn:microsoft.com/office/officeart/2008/layout/SquareAccentList"/>
    <dgm:cxn modelId="{BCFEA871-0C68-4EA4-B550-C21CEBB4F72D}" type="presParOf" srcId="{2E254295-1359-4B71-B61A-1E9A0188052B}" destId="{9126EB5B-A89A-4C0A-9DBD-32DA28641E3E}" srcOrd="1" destOrd="0" presId="urn:microsoft.com/office/officeart/2008/layout/SquareAccentList"/>
    <dgm:cxn modelId="{F707E6C4-9935-43D0-8890-BE093DF8CDF5}" type="presParOf" srcId="{9126EB5B-A89A-4C0A-9DBD-32DA28641E3E}" destId="{4474CB97-E38E-4285-9A07-D8776F8D555F}" srcOrd="0" destOrd="0" presId="urn:microsoft.com/office/officeart/2008/layout/SquareAccentList"/>
    <dgm:cxn modelId="{F2AB2C2B-B175-4E71-8349-D5353E9B49E5}" type="presParOf" srcId="{4474CB97-E38E-4285-9A07-D8776F8D555F}" destId="{09AD57DE-5C18-4C53-9D5C-A593D471348F}" srcOrd="0" destOrd="0" presId="urn:microsoft.com/office/officeart/2008/layout/SquareAccentList"/>
    <dgm:cxn modelId="{AB733107-9878-4FDB-A1C4-5CC4C8446D00}" type="presParOf" srcId="{4474CB97-E38E-4285-9A07-D8776F8D555F}" destId="{0CF45069-E208-4DBC-A97B-ED88A36CF970}" srcOrd="1" destOrd="0" presId="urn:microsoft.com/office/officeart/2008/layout/SquareAccentList"/>
    <dgm:cxn modelId="{5C5B131B-46FB-4A8E-B523-CB2F38FDE0CC}" type="presParOf" srcId="{9126EB5B-A89A-4C0A-9DBD-32DA28641E3E}" destId="{B185B920-A8FD-4D16-B195-BB4B9AD9FBA6}" srcOrd="1" destOrd="0" presId="urn:microsoft.com/office/officeart/2008/layout/SquareAccentList"/>
    <dgm:cxn modelId="{91577F5E-1931-4CD4-AEF9-4D33B1E1E0D2}" type="presParOf" srcId="{B185B920-A8FD-4D16-B195-BB4B9AD9FBA6}" destId="{1C49CB2C-EF66-43D1-A178-0D9E5CA3D2EB}" srcOrd="0" destOrd="0" presId="urn:microsoft.com/office/officeart/2008/layout/SquareAccentList"/>
    <dgm:cxn modelId="{8804F0D0-F79F-4FA1-84C3-525C6B0E43DC}" type="presParOf" srcId="{B185B920-A8FD-4D16-B195-BB4B9AD9FBA6}" destId="{6311B8BC-D283-4D3C-8489-A8B9C29B904D}" srcOrd="1" destOrd="0" presId="urn:microsoft.com/office/officeart/2008/layout/SquareAccentList"/>
    <dgm:cxn modelId="{C3D4C402-3C6A-412C-8B89-F18D808C0266}" type="presParOf" srcId="{9126EB5B-A89A-4C0A-9DBD-32DA28641E3E}" destId="{207360B1-A944-4FFB-B2B7-2E7D7ED130E7}" srcOrd="2" destOrd="0" presId="urn:microsoft.com/office/officeart/2008/layout/SquareAccentList"/>
    <dgm:cxn modelId="{8181A1D4-6F48-4FCC-BB1D-C8BAD9A9A4C6}" type="presParOf" srcId="{207360B1-A944-4FFB-B2B7-2E7D7ED130E7}" destId="{01DE1BB5-7CE0-4FE4-B455-A849ADD870D1}" srcOrd="0" destOrd="0" presId="urn:microsoft.com/office/officeart/2008/layout/SquareAccentList"/>
    <dgm:cxn modelId="{467A5AAF-10A4-420A-8173-5D8BE248B4EF}" type="presParOf" srcId="{207360B1-A944-4FFB-B2B7-2E7D7ED130E7}" destId="{254671EF-596E-4890-A3B9-BC4C3DB60EDC}" srcOrd="1" destOrd="0" presId="urn:microsoft.com/office/officeart/2008/layout/SquareAccentList"/>
    <dgm:cxn modelId="{C0021367-4D62-4B5A-A8BF-A476EBB262DF}" type="presParOf" srcId="{9126EB5B-A89A-4C0A-9DBD-32DA28641E3E}" destId="{E97F0615-6541-4DDF-9D7C-636B9D33285B}" srcOrd="3" destOrd="0" presId="urn:microsoft.com/office/officeart/2008/layout/SquareAccentList"/>
    <dgm:cxn modelId="{452831A5-EC52-46F0-BB28-C0B9943417DC}" type="presParOf" srcId="{E97F0615-6541-4DDF-9D7C-636B9D33285B}" destId="{2BB18AF8-4FAC-4586-93AA-CAC120440B1D}" srcOrd="0" destOrd="0" presId="urn:microsoft.com/office/officeart/2008/layout/SquareAccentList"/>
    <dgm:cxn modelId="{F83149E0-414D-4650-BCCC-A846CEDDF589}" type="presParOf" srcId="{E97F0615-6541-4DDF-9D7C-636B9D33285B}" destId="{CBF9DAEC-C19E-4B10-9940-EBF2AFE7513A}" srcOrd="1" destOrd="0" presId="urn:microsoft.com/office/officeart/2008/layout/SquareAccentList"/>
    <dgm:cxn modelId="{FA267D1E-CE58-409A-BD91-2CB0D8842F5A}" type="presParOf" srcId="{9126EB5B-A89A-4C0A-9DBD-32DA28641E3E}" destId="{A25C6C0F-18E1-4108-A238-881394984F0E}" srcOrd="4" destOrd="0" presId="urn:microsoft.com/office/officeart/2008/layout/SquareAccentList"/>
    <dgm:cxn modelId="{F20863D9-F7A3-4674-AD23-C24FB3600C86}" type="presParOf" srcId="{A25C6C0F-18E1-4108-A238-881394984F0E}" destId="{FC42F35E-0EAE-4CB9-BF35-63B55A14F97E}" srcOrd="0" destOrd="0" presId="urn:microsoft.com/office/officeart/2008/layout/SquareAccentList"/>
    <dgm:cxn modelId="{E9B32EEC-4558-4621-A6DF-807902679DD6}" type="presParOf" srcId="{A25C6C0F-18E1-4108-A238-881394984F0E}" destId="{5EE3A6E6-78B7-417A-B1CB-BAD3779D5186}" srcOrd="1" destOrd="0" presId="urn:microsoft.com/office/officeart/2008/layout/SquareAccentList"/>
    <dgm:cxn modelId="{B6392731-1FA6-43AF-94EB-7C98DDD8BC72}" type="presParOf" srcId="{9126EB5B-A89A-4C0A-9DBD-32DA28641E3E}" destId="{9E041774-9D03-4890-AEC3-6445D48AE237}" srcOrd="5" destOrd="0" presId="urn:microsoft.com/office/officeart/2008/layout/SquareAccentList"/>
    <dgm:cxn modelId="{7C07BA7D-29E9-4B0C-9C43-F8CB9D24649C}" type="presParOf" srcId="{9E041774-9D03-4890-AEC3-6445D48AE237}" destId="{AD12CAE6-9228-4C0F-A237-38172CB6482C}" srcOrd="0" destOrd="0" presId="urn:microsoft.com/office/officeart/2008/layout/SquareAccentList"/>
    <dgm:cxn modelId="{3657888F-5AAC-460D-94DA-13A179F6EF85}" type="presParOf" srcId="{9E041774-9D03-4890-AEC3-6445D48AE237}" destId="{097F61B8-D529-40D0-9843-F18B23E919B9}" srcOrd="1" destOrd="0" presId="urn:microsoft.com/office/officeart/2008/layout/SquareAccentList"/>
    <dgm:cxn modelId="{F635C9CC-52AB-443D-B068-890AC462BEB5}" type="presParOf" srcId="{9126EB5B-A89A-4C0A-9DBD-32DA28641E3E}" destId="{6271A825-F689-4FA3-A098-61F22DCAE328}" srcOrd="6" destOrd="0" presId="urn:microsoft.com/office/officeart/2008/layout/SquareAccentList"/>
    <dgm:cxn modelId="{879443D8-385C-4E81-8C23-EA57B3FD99F1}" type="presParOf" srcId="{6271A825-F689-4FA3-A098-61F22DCAE328}" destId="{024A4761-C2BC-4357-828E-C45689902523}" srcOrd="0" destOrd="0" presId="urn:microsoft.com/office/officeart/2008/layout/SquareAccentList"/>
    <dgm:cxn modelId="{84BF4ED1-9A39-4AA7-BFA0-501112942244}" type="presParOf" srcId="{6271A825-F689-4FA3-A098-61F22DCAE328}" destId="{799B319F-0BE7-4256-8FDA-48E82C2C811F}" srcOrd="1" destOrd="0" presId="urn:microsoft.com/office/officeart/2008/layout/SquareAccentList"/>
    <dgm:cxn modelId="{C2C8F703-B66E-4ADD-BED9-20C555BC06C2}" type="presParOf" srcId="{9126EB5B-A89A-4C0A-9DBD-32DA28641E3E}" destId="{77EB9EA5-AF4D-48F6-95EE-9A6666B33065}" srcOrd="7" destOrd="0" presId="urn:microsoft.com/office/officeart/2008/layout/SquareAccentList"/>
    <dgm:cxn modelId="{ED85614F-3F5F-4DFB-8403-D49C8755FDBD}" type="presParOf" srcId="{77EB9EA5-AF4D-48F6-95EE-9A6666B33065}" destId="{5518FA88-5B2B-4C9F-888A-A56755E939E5}" srcOrd="0" destOrd="0" presId="urn:microsoft.com/office/officeart/2008/layout/SquareAccentList"/>
    <dgm:cxn modelId="{BB9F3067-678E-4819-8C1F-9CC3C66EA27C}" type="presParOf" srcId="{77EB9EA5-AF4D-48F6-95EE-9A6666B33065}" destId="{B0075AEB-4754-46ED-B065-26D2E3FF706A}" srcOrd="1" destOrd="0" presId="urn:microsoft.com/office/officeart/2008/layout/SquareAccentList"/>
    <dgm:cxn modelId="{7C3564F0-2073-473E-B4AC-D7D0310D765C}" type="presParOf" srcId="{9126EB5B-A89A-4C0A-9DBD-32DA28641E3E}" destId="{B1FFFD07-DD2E-4BC6-BDA9-61D7DFF74B67}" srcOrd="8" destOrd="0" presId="urn:microsoft.com/office/officeart/2008/layout/SquareAccentList"/>
    <dgm:cxn modelId="{DBF1FBD3-E081-4856-B384-30CE25C08C64}" type="presParOf" srcId="{B1FFFD07-DD2E-4BC6-BDA9-61D7DFF74B67}" destId="{D5E33E06-1AE5-47AF-B9E8-C3F78D836B4F}" srcOrd="0" destOrd="0" presId="urn:microsoft.com/office/officeart/2008/layout/SquareAccentList"/>
    <dgm:cxn modelId="{5AD4C5FF-AB54-4B9B-BCA3-E53CBAD82387}" type="presParOf" srcId="{B1FFFD07-DD2E-4BC6-BDA9-61D7DFF74B67}" destId="{67874D98-E3EE-453D-9D9E-CD60B077E1BB}" srcOrd="1" destOrd="0" presId="urn:microsoft.com/office/officeart/2008/layout/SquareAccentList"/>
    <dgm:cxn modelId="{BAD8AAE6-8EC8-47D9-B985-65A58877C260}" type="presParOf" srcId="{9126EB5B-A89A-4C0A-9DBD-32DA28641E3E}" destId="{BB311437-BD5B-4561-BB20-801B1A62EBAB}" srcOrd="9" destOrd="0" presId="urn:microsoft.com/office/officeart/2008/layout/SquareAccentList"/>
    <dgm:cxn modelId="{C655642E-AECA-453B-BA21-C59D586D8D8E}" type="presParOf" srcId="{BB311437-BD5B-4561-BB20-801B1A62EBAB}" destId="{394565BA-4952-4CA1-BB8E-21EC253EBE9C}" srcOrd="0" destOrd="0" presId="urn:microsoft.com/office/officeart/2008/layout/SquareAccentList"/>
    <dgm:cxn modelId="{538D3EFD-F08C-4A65-B564-396E21295D41}" type="presParOf" srcId="{BB311437-BD5B-4561-BB20-801B1A62EBAB}" destId="{C5AA2588-2347-47D5-BDDD-CC7B03B166C5}"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B638B-3347-4576-9F4B-7C537DEF5F0C}">
      <dsp:nvSpPr>
        <dsp:cNvPr id="0" name=""/>
        <dsp:cNvSpPr/>
      </dsp:nvSpPr>
      <dsp:spPr>
        <a:xfrm>
          <a:off x="1934946" y="503618"/>
          <a:ext cx="2382937" cy="28034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27A127-8FF3-43F2-9F7E-7BBFA9BFDC33}">
      <dsp:nvSpPr>
        <dsp:cNvPr id="0" name=""/>
        <dsp:cNvSpPr/>
      </dsp:nvSpPr>
      <dsp:spPr>
        <a:xfrm>
          <a:off x="1934946" y="608904"/>
          <a:ext cx="175059" cy="17505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B339C-78BA-4639-B45D-29638584FC84}">
      <dsp:nvSpPr>
        <dsp:cNvPr id="0" name=""/>
        <dsp:cNvSpPr/>
      </dsp:nvSpPr>
      <dsp:spPr>
        <a:xfrm>
          <a:off x="1934946" y="0"/>
          <a:ext cx="2382937" cy="50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l" defTabSz="755650" rtl="0">
            <a:lnSpc>
              <a:spcPct val="90000"/>
            </a:lnSpc>
            <a:spcBef>
              <a:spcPct val="0"/>
            </a:spcBef>
            <a:spcAft>
              <a:spcPct val="35000"/>
            </a:spcAft>
            <a:buNone/>
          </a:pPr>
          <a:r>
            <a:rPr lang="en-AU" sz="1700" b="1" kern="1200" dirty="0">
              <a:latin typeface="Arial" panose="020B0604020202020204"/>
            </a:rPr>
            <a:t> 182 Speakers (online)</a:t>
          </a:r>
          <a:endParaRPr lang="en-AU" sz="1700" b="1" kern="1200" dirty="0"/>
        </a:p>
      </dsp:txBody>
      <dsp:txXfrm>
        <a:off x="1934946" y="0"/>
        <a:ext cx="2382937" cy="503618"/>
      </dsp:txXfrm>
    </dsp:sp>
    <dsp:sp modelId="{75E3FEAB-587E-4102-9783-4922FFF4D703}">
      <dsp:nvSpPr>
        <dsp:cNvPr id="0" name=""/>
        <dsp:cNvSpPr/>
      </dsp:nvSpPr>
      <dsp:spPr>
        <a:xfrm>
          <a:off x="1934946" y="1016962"/>
          <a:ext cx="175054" cy="17505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E33EA-DD61-4D9E-98FE-F80F4476883B}">
      <dsp:nvSpPr>
        <dsp:cNvPr id="0" name=""/>
        <dsp:cNvSpPr/>
      </dsp:nvSpPr>
      <dsp:spPr>
        <a:xfrm>
          <a:off x="2101752" y="90046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rtl="0">
            <a:lnSpc>
              <a:spcPct val="90000"/>
            </a:lnSpc>
            <a:spcBef>
              <a:spcPct val="0"/>
            </a:spcBef>
            <a:spcAft>
              <a:spcPct val="35000"/>
            </a:spcAft>
            <a:buNone/>
          </a:pPr>
          <a:r>
            <a:rPr lang="en-AU" sz="1000" kern="1200" dirty="0">
              <a:latin typeface="Arial" panose="020B0604020202020204"/>
            </a:rPr>
            <a:t>Prof Brian</a:t>
          </a:r>
          <a:r>
            <a:rPr lang="en-AU" sz="1000" kern="1200" dirty="0"/>
            <a:t> Schmidt</a:t>
          </a:r>
        </a:p>
      </dsp:txBody>
      <dsp:txXfrm>
        <a:off x="2101752" y="900463"/>
        <a:ext cx="2216131" cy="408053"/>
      </dsp:txXfrm>
    </dsp:sp>
    <dsp:sp modelId="{A76B53D2-5B43-49B1-8802-5074A47AA78D}">
      <dsp:nvSpPr>
        <dsp:cNvPr id="0" name=""/>
        <dsp:cNvSpPr/>
      </dsp:nvSpPr>
      <dsp:spPr>
        <a:xfrm>
          <a:off x="1934946" y="1425016"/>
          <a:ext cx="175054" cy="17505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AF19F-D84B-4618-AB75-D6BB02055BC0}">
      <dsp:nvSpPr>
        <dsp:cNvPr id="0" name=""/>
        <dsp:cNvSpPr/>
      </dsp:nvSpPr>
      <dsp:spPr>
        <a:xfrm>
          <a:off x="2101752" y="130851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rtl="0">
            <a:lnSpc>
              <a:spcPct val="90000"/>
            </a:lnSpc>
            <a:spcBef>
              <a:spcPct val="0"/>
            </a:spcBef>
            <a:spcAft>
              <a:spcPct val="35000"/>
            </a:spcAft>
            <a:buNone/>
          </a:pPr>
          <a:r>
            <a:rPr lang="en-AU" sz="1000" kern="1200" dirty="0">
              <a:latin typeface="Arial" panose="020B0604020202020204"/>
            </a:rPr>
            <a:t>Prof Barry</a:t>
          </a:r>
          <a:r>
            <a:rPr lang="en-AU" sz="1000" kern="1200" dirty="0"/>
            <a:t> Marshall</a:t>
          </a:r>
        </a:p>
      </dsp:txBody>
      <dsp:txXfrm>
        <a:off x="2101752" y="1308516"/>
        <a:ext cx="2216131" cy="408053"/>
      </dsp:txXfrm>
    </dsp:sp>
    <dsp:sp modelId="{7323BD9B-9CB2-49D7-9B02-254106C7D2CA}">
      <dsp:nvSpPr>
        <dsp:cNvPr id="0" name=""/>
        <dsp:cNvSpPr/>
      </dsp:nvSpPr>
      <dsp:spPr>
        <a:xfrm>
          <a:off x="1934946" y="1833069"/>
          <a:ext cx="175054" cy="175054"/>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4331C6-B594-442E-A714-C4FB5EDAA430}">
      <dsp:nvSpPr>
        <dsp:cNvPr id="0" name=""/>
        <dsp:cNvSpPr/>
      </dsp:nvSpPr>
      <dsp:spPr>
        <a:xfrm>
          <a:off x="2101752" y="171657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Dr Karl</a:t>
          </a:r>
        </a:p>
      </dsp:txBody>
      <dsp:txXfrm>
        <a:off x="2101752" y="1716570"/>
        <a:ext cx="2216131" cy="408053"/>
      </dsp:txXfrm>
    </dsp:sp>
    <dsp:sp modelId="{EDCA30E3-C95C-4B8F-9EB9-D2548BDCFB8B}">
      <dsp:nvSpPr>
        <dsp:cNvPr id="0" name=""/>
        <dsp:cNvSpPr/>
      </dsp:nvSpPr>
      <dsp:spPr>
        <a:xfrm>
          <a:off x="1934946" y="2241122"/>
          <a:ext cx="175054" cy="17505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B0060D-079A-49F6-983A-1D43BD6A6152}">
      <dsp:nvSpPr>
        <dsp:cNvPr id="0" name=""/>
        <dsp:cNvSpPr/>
      </dsp:nvSpPr>
      <dsp:spPr>
        <a:xfrm>
          <a:off x="2101752" y="212462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rtl="0">
            <a:lnSpc>
              <a:spcPct val="90000"/>
            </a:lnSpc>
            <a:spcBef>
              <a:spcPct val="0"/>
            </a:spcBef>
            <a:spcAft>
              <a:spcPct val="35000"/>
            </a:spcAft>
            <a:buNone/>
          </a:pPr>
          <a:r>
            <a:rPr lang="en-AU" sz="1000" kern="1200" dirty="0">
              <a:latin typeface="Arial" panose="020B0604020202020204"/>
            </a:rPr>
            <a:t>Prof </a:t>
          </a:r>
          <a:r>
            <a:rPr lang="en-AU" sz="1000" kern="1200" dirty="0"/>
            <a:t>Lisa Harvey-Smith</a:t>
          </a:r>
        </a:p>
      </dsp:txBody>
      <dsp:txXfrm>
        <a:off x="2101752" y="2124623"/>
        <a:ext cx="2216131" cy="408053"/>
      </dsp:txXfrm>
    </dsp:sp>
    <dsp:sp modelId="{F0B8D3C3-2470-43F6-9561-BDD9A89AAD8D}">
      <dsp:nvSpPr>
        <dsp:cNvPr id="0" name=""/>
        <dsp:cNvSpPr/>
      </dsp:nvSpPr>
      <dsp:spPr>
        <a:xfrm>
          <a:off x="4437031" y="503618"/>
          <a:ext cx="2382937" cy="28034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B0E21-9F81-4335-B1E3-E72176F97D67}">
      <dsp:nvSpPr>
        <dsp:cNvPr id="0" name=""/>
        <dsp:cNvSpPr/>
      </dsp:nvSpPr>
      <dsp:spPr>
        <a:xfrm>
          <a:off x="4437031" y="608904"/>
          <a:ext cx="175059" cy="17505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036AD5-4A87-4377-AEA8-1059EDEE2388}">
      <dsp:nvSpPr>
        <dsp:cNvPr id="0" name=""/>
        <dsp:cNvSpPr/>
      </dsp:nvSpPr>
      <dsp:spPr>
        <a:xfrm>
          <a:off x="4437031" y="0"/>
          <a:ext cx="2382937" cy="50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en-AU" sz="1700" b="1" kern="1200" dirty="0"/>
            <a:t>14 Days of STEM</a:t>
          </a:r>
        </a:p>
      </dsp:txBody>
      <dsp:txXfrm>
        <a:off x="4437031" y="0"/>
        <a:ext cx="2382937" cy="503618"/>
      </dsp:txXfrm>
    </dsp:sp>
    <dsp:sp modelId="{388E7377-3A95-4564-898A-0F62223FAB55}">
      <dsp:nvSpPr>
        <dsp:cNvPr id="0" name=""/>
        <dsp:cNvSpPr/>
      </dsp:nvSpPr>
      <dsp:spPr>
        <a:xfrm>
          <a:off x="4437031" y="1016962"/>
          <a:ext cx="175054" cy="175054"/>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27A842-E1D6-4F52-864B-B0B02E0C5802}">
      <dsp:nvSpPr>
        <dsp:cNvPr id="0" name=""/>
        <dsp:cNvSpPr/>
      </dsp:nvSpPr>
      <dsp:spPr>
        <a:xfrm>
          <a:off x="4603836" y="90046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ANSTO</a:t>
          </a:r>
        </a:p>
      </dsp:txBody>
      <dsp:txXfrm>
        <a:off x="4603836" y="900463"/>
        <a:ext cx="2216131" cy="408053"/>
      </dsp:txXfrm>
    </dsp:sp>
    <dsp:sp modelId="{0153353C-BC46-477B-B70A-9A01291921A3}">
      <dsp:nvSpPr>
        <dsp:cNvPr id="0" name=""/>
        <dsp:cNvSpPr/>
      </dsp:nvSpPr>
      <dsp:spPr>
        <a:xfrm>
          <a:off x="4437031" y="1425016"/>
          <a:ext cx="175054" cy="17505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9ECA2-05F4-4780-8460-6DFC97D01056}">
      <dsp:nvSpPr>
        <dsp:cNvPr id="0" name=""/>
        <dsp:cNvSpPr/>
      </dsp:nvSpPr>
      <dsp:spPr>
        <a:xfrm>
          <a:off x="4603836" y="130851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Taronga Zoo</a:t>
          </a:r>
        </a:p>
      </dsp:txBody>
      <dsp:txXfrm>
        <a:off x="4603836" y="1308516"/>
        <a:ext cx="2216131" cy="408053"/>
      </dsp:txXfrm>
    </dsp:sp>
    <dsp:sp modelId="{9E79F210-21C7-4E59-BC7F-B4C6BE73B361}">
      <dsp:nvSpPr>
        <dsp:cNvPr id="0" name=""/>
        <dsp:cNvSpPr/>
      </dsp:nvSpPr>
      <dsp:spPr>
        <a:xfrm>
          <a:off x="4437031" y="1833069"/>
          <a:ext cx="175054" cy="17505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2EF30-4DA9-4E3E-9FB3-5FE509C26DC0}">
      <dsp:nvSpPr>
        <dsp:cNvPr id="0" name=""/>
        <dsp:cNvSpPr/>
      </dsp:nvSpPr>
      <dsp:spPr>
        <a:xfrm>
          <a:off x="4603836" y="171657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Questacon</a:t>
          </a:r>
        </a:p>
      </dsp:txBody>
      <dsp:txXfrm>
        <a:off x="4603836" y="1716570"/>
        <a:ext cx="2216131" cy="408053"/>
      </dsp:txXfrm>
    </dsp:sp>
    <dsp:sp modelId="{F76CAEDA-4CF8-4E88-B711-D6202FF329F4}">
      <dsp:nvSpPr>
        <dsp:cNvPr id="0" name=""/>
        <dsp:cNvSpPr/>
      </dsp:nvSpPr>
      <dsp:spPr>
        <a:xfrm>
          <a:off x="4437031" y="2241122"/>
          <a:ext cx="175054" cy="175054"/>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19147D-A95C-46FB-A099-5E20BFF8B567}">
      <dsp:nvSpPr>
        <dsp:cNvPr id="0" name=""/>
        <dsp:cNvSpPr/>
      </dsp:nvSpPr>
      <dsp:spPr>
        <a:xfrm>
          <a:off x="4603836" y="212462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err="1"/>
            <a:t>Science@home</a:t>
          </a:r>
          <a:r>
            <a:rPr lang="en-AU" sz="1000" kern="1200" dirty="0"/>
            <a:t> (x3)</a:t>
          </a:r>
        </a:p>
      </dsp:txBody>
      <dsp:txXfrm>
        <a:off x="4603836" y="2124623"/>
        <a:ext cx="2216131" cy="408053"/>
      </dsp:txXfrm>
    </dsp:sp>
    <dsp:sp modelId="{B36E341D-B326-416D-ADB4-FD0606416459}">
      <dsp:nvSpPr>
        <dsp:cNvPr id="0" name=""/>
        <dsp:cNvSpPr/>
      </dsp:nvSpPr>
      <dsp:spPr>
        <a:xfrm>
          <a:off x="4437031" y="2649176"/>
          <a:ext cx="175054" cy="17505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74B3CC-13DB-4152-83A4-949FD985E0FF}">
      <dsp:nvSpPr>
        <dsp:cNvPr id="0" name=""/>
        <dsp:cNvSpPr/>
      </dsp:nvSpPr>
      <dsp:spPr>
        <a:xfrm>
          <a:off x="4603836" y="253267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err="1"/>
            <a:t>SciComm</a:t>
          </a:r>
          <a:r>
            <a:rPr lang="en-AU" sz="1000" kern="1200" dirty="0"/>
            <a:t> (x2)</a:t>
          </a:r>
        </a:p>
      </dsp:txBody>
      <dsp:txXfrm>
        <a:off x="4603836" y="2532676"/>
        <a:ext cx="2216131" cy="408053"/>
      </dsp:txXfrm>
    </dsp:sp>
    <dsp:sp modelId="{57B56010-A365-4309-A1CF-66780EFBF78F}">
      <dsp:nvSpPr>
        <dsp:cNvPr id="0" name=""/>
        <dsp:cNvSpPr/>
      </dsp:nvSpPr>
      <dsp:spPr>
        <a:xfrm>
          <a:off x="4437031" y="3057229"/>
          <a:ext cx="175054" cy="175054"/>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7F13F0-342C-441F-AA29-4F1E57D30FF1}">
      <dsp:nvSpPr>
        <dsp:cNvPr id="0" name=""/>
        <dsp:cNvSpPr/>
      </dsp:nvSpPr>
      <dsp:spPr>
        <a:xfrm>
          <a:off x="4603836" y="294073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Dr Karl’s House Party</a:t>
          </a:r>
        </a:p>
      </dsp:txBody>
      <dsp:txXfrm>
        <a:off x="4603836" y="2940730"/>
        <a:ext cx="2216131" cy="408053"/>
      </dsp:txXfrm>
    </dsp:sp>
    <dsp:sp modelId="{CB23F7E4-8E8A-4E02-9A76-3C50AF306714}">
      <dsp:nvSpPr>
        <dsp:cNvPr id="0" name=""/>
        <dsp:cNvSpPr/>
      </dsp:nvSpPr>
      <dsp:spPr>
        <a:xfrm>
          <a:off x="4437031" y="3465282"/>
          <a:ext cx="175054" cy="17505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E99AE6-4883-488D-B9A9-32055A65571B}">
      <dsp:nvSpPr>
        <dsp:cNvPr id="0" name=""/>
        <dsp:cNvSpPr/>
      </dsp:nvSpPr>
      <dsp:spPr>
        <a:xfrm>
          <a:off x="4603836" y="334878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Australian Antarctic Division</a:t>
          </a:r>
        </a:p>
      </dsp:txBody>
      <dsp:txXfrm>
        <a:off x="4603836" y="3348783"/>
        <a:ext cx="2216131" cy="408053"/>
      </dsp:txXfrm>
    </dsp:sp>
    <dsp:sp modelId="{D100DD56-A89F-42B8-B683-2B4231E56453}">
      <dsp:nvSpPr>
        <dsp:cNvPr id="0" name=""/>
        <dsp:cNvSpPr/>
      </dsp:nvSpPr>
      <dsp:spPr>
        <a:xfrm>
          <a:off x="4437031" y="3873336"/>
          <a:ext cx="175054" cy="17505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0A4CCD-C3DF-4186-A07D-0BF4A0EC2337}">
      <dsp:nvSpPr>
        <dsp:cNvPr id="0" name=""/>
        <dsp:cNvSpPr/>
      </dsp:nvSpPr>
      <dsp:spPr>
        <a:xfrm>
          <a:off x="4603836" y="375683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CERN</a:t>
          </a:r>
        </a:p>
      </dsp:txBody>
      <dsp:txXfrm>
        <a:off x="4603836" y="3756836"/>
        <a:ext cx="2216131" cy="408053"/>
      </dsp:txXfrm>
    </dsp:sp>
    <dsp:sp modelId="{9CCE5FD4-D35B-4CD3-8FC8-E71C2E8DCBD6}">
      <dsp:nvSpPr>
        <dsp:cNvPr id="0" name=""/>
        <dsp:cNvSpPr/>
      </dsp:nvSpPr>
      <dsp:spPr>
        <a:xfrm>
          <a:off x="6939115" y="503618"/>
          <a:ext cx="2382937" cy="280345"/>
        </a:xfrm>
        <a:prstGeom prst="rect">
          <a:avLst/>
        </a:prstGeom>
        <a:solidFill>
          <a:schemeClr val="accent1"/>
        </a:solidFill>
        <a:ln w="12700" cap="flat" cmpd="sng" algn="ctr">
          <a:solidFill>
            <a:srgbClr val="3389E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9F842-B123-4486-8686-CD2708F4CC7F}">
      <dsp:nvSpPr>
        <dsp:cNvPr id="0" name=""/>
        <dsp:cNvSpPr/>
      </dsp:nvSpPr>
      <dsp:spPr>
        <a:xfrm>
          <a:off x="6939115" y="608904"/>
          <a:ext cx="175059" cy="175059"/>
        </a:xfrm>
        <a:prstGeom prst="rect">
          <a:avLst/>
        </a:prstGeom>
        <a:solidFill>
          <a:schemeClr val="lt1">
            <a:alpha val="90000"/>
            <a:hueOff val="0"/>
            <a:satOff val="0"/>
            <a:lumOff val="0"/>
            <a:alphaOff val="0"/>
          </a:schemeClr>
        </a:solidFill>
        <a:ln w="12700" cap="flat" cmpd="sng" algn="ctr">
          <a:solidFill>
            <a:srgbClr val="3389ED"/>
          </a:solidFill>
          <a:prstDash val="solid"/>
          <a:miter lim="800000"/>
        </a:ln>
        <a:effectLst/>
      </dsp:spPr>
      <dsp:style>
        <a:lnRef idx="2">
          <a:scrgbClr r="0" g="0" b="0"/>
        </a:lnRef>
        <a:fillRef idx="1">
          <a:scrgbClr r="0" g="0" b="0"/>
        </a:fillRef>
        <a:effectRef idx="0">
          <a:scrgbClr r="0" g="0" b="0"/>
        </a:effectRef>
        <a:fontRef idx="minor"/>
      </dsp:style>
    </dsp:sp>
    <dsp:sp modelId="{7F615BC8-A69D-4C04-9979-513204E688B0}">
      <dsp:nvSpPr>
        <dsp:cNvPr id="0" name=""/>
        <dsp:cNvSpPr/>
      </dsp:nvSpPr>
      <dsp:spPr>
        <a:xfrm>
          <a:off x="6939115" y="0"/>
          <a:ext cx="2382937" cy="50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en-AU" sz="1700" b="1" kern="1200" dirty="0">
              <a:latin typeface="Arial" panose="020B0604020202020204"/>
            </a:rPr>
            <a:t>57</a:t>
          </a:r>
          <a:r>
            <a:rPr lang="en-AU" sz="1700" b="1" kern="1200" dirty="0"/>
            <a:t> In-person visits</a:t>
          </a:r>
        </a:p>
      </dsp:txBody>
      <dsp:txXfrm>
        <a:off x="6939115" y="0"/>
        <a:ext cx="2382937" cy="503618"/>
      </dsp:txXfrm>
    </dsp:sp>
    <dsp:sp modelId="{09AD57DE-5C18-4C53-9D5C-A593D471348F}">
      <dsp:nvSpPr>
        <dsp:cNvPr id="0" name=""/>
        <dsp:cNvSpPr/>
      </dsp:nvSpPr>
      <dsp:spPr>
        <a:xfrm>
          <a:off x="6939115" y="1016962"/>
          <a:ext cx="175054" cy="175054"/>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45069-E208-4DBC-A97B-ED88A36CF970}">
      <dsp:nvSpPr>
        <dsp:cNvPr id="0" name=""/>
        <dsp:cNvSpPr/>
      </dsp:nvSpPr>
      <dsp:spPr>
        <a:xfrm>
          <a:off x="7105921" y="90046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The University of Queensland</a:t>
          </a:r>
        </a:p>
      </dsp:txBody>
      <dsp:txXfrm>
        <a:off x="7105921" y="900463"/>
        <a:ext cx="2216131" cy="408053"/>
      </dsp:txXfrm>
    </dsp:sp>
    <dsp:sp modelId="{1C49CB2C-EF66-43D1-A178-0D9E5CA3D2EB}">
      <dsp:nvSpPr>
        <dsp:cNvPr id="0" name=""/>
        <dsp:cNvSpPr/>
      </dsp:nvSpPr>
      <dsp:spPr>
        <a:xfrm>
          <a:off x="6939115" y="1425016"/>
          <a:ext cx="175054" cy="17505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1B8BC-D283-4D3C-8489-A8B9C29B904D}">
      <dsp:nvSpPr>
        <dsp:cNvPr id="0" name=""/>
        <dsp:cNvSpPr/>
      </dsp:nvSpPr>
      <dsp:spPr>
        <a:xfrm>
          <a:off x="7105921" y="130851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Armidale</a:t>
          </a:r>
        </a:p>
      </dsp:txBody>
      <dsp:txXfrm>
        <a:off x="7105921" y="1308516"/>
        <a:ext cx="2216131" cy="408053"/>
      </dsp:txXfrm>
    </dsp:sp>
    <dsp:sp modelId="{01DE1BB5-7CE0-4FE4-B455-A849ADD870D1}">
      <dsp:nvSpPr>
        <dsp:cNvPr id="0" name=""/>
        <dsp:cNvSpPr/>
      </dsp:nvSpPr>
      <dsp:spPr>
        <a:xfrm>
          <a:off x="6939115" y="1833069"/>
          <a:ext cx="175054" cy="175054"/>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4671EF-596E-4890-A3B9-BC4C3DB60EDC}">
      <dsp:nvSpPr>
        <dsp:cNvPr id="0" name=""/>
        <dsp:cNvSpPr/>
      </dsp:nvSpPr>
      <dsp:spPr>
        <a:xfrm>
          <a:off x="7105921" y="171657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The University of Newcastle</a:t>
          </a:r>
        </a:p>
      </dsp:txBody>
      <dsp:txXfrm>
        <a:off x="7105921" y="1716570"/>
        <a:ext cx="2216131" cy="408053"/>
      </dsp:txXfrm>
    </dsp:sp>
    <dsp:sp modelId="{2BB18AF8-4FAC-4586-93AA-CAC120440B1D}">
      <dsp:nvSpPr>
        <dsp:cNvPr id="0" name=""/>
        <dsp:cNvSpPr/>
      </dsp:nvSpPr>
      <dsp:spPr>
        <a:xfrm>
          <a:off x="6939115" y="2241122"/>
          <a:ext cx="175054" cy="17505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F9DAEC-C19E-4B10-9940-EBF2AFE7513A}">
      <dsp:nvSpPr>
        <dsp:cNvPr id="0" name=""/>
        <dsp:cNvSpPr/>
      </dsp:nvSpPr>
      <dsp:spPr>
        <a:xfrm>
          <a:off x="7105921" y="212462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Adelaide</a:t>
          </a:r>
        </a:p>
      </dsp:txBody>
      <dsp:txXfrm>
        <a:off x="7105921" y="2124623"/>
        <a:ext cx="2216131" cy="408053"/>
      </dsp:txXfrm>
    </dsp:sp>
    <dsp:sp modelId="{FC42F35E-0EAE-4CB9-BF35-63B55A14F97E}">
      <dsp:nvSpPr>
        <dsp:cNvPr id="0" name=""/>
        <dsp:cNvSpPr/>
      </dsp:nvSpPr>
      <dsp:spPr>
        <a:xfrm>
          <a:off x="6939115" y="2649176"/>
          <a:ext cx="175054" cy="17505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A6E6-78B7-417A-B1CB-BAD3779D5186}">
      <dsp:nvSpPr>
        <dsp:cNvPr id="0" name=""/>
        <dsp:cNvSpPr/>
      </dsp:nvSpPr>
      <dsp:spPr>
        <a:xfrm>
          <a:off x="7105921" y="253267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University of Western Australia</a:t>
          </a:r>
        </a:p>
      </dsp:txBody>
      <dsp:txXfrm>
        <a:off x="7105921" y="2532676"/>
        <a:ext cx="2216131" cy="408053"/>
      </dsp:txXfrm>
    </dsp:sp>
    <dsp:sp modelId="{AD12CAE6-9228-4C0F-A237-38172CB6482C}">
      <dsp:nvSpPr>
        <dsp:cNvPr id="0" name=""/>
        <dsp:cNvSpPr/>
      </dsp:nvSpPr>
      <dsp:spPr>
        <a:xfrm>
          <a:off x="6939115" y="3057229"/>
          <a:ext cx="175054" cy="175054"/>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F61B8-D529-40D0-9843-F18B23E919B9}">
      <dsp:nvSpPr>
        <dsp:cNvPr id="0" name=""/>
        <dsp:cNvSpPr/>
      </dsp:nvSpPr>
      <dsp:spPr>
        <a:xfrm>
          <a:off x="7105921" y="294073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Curtin University</a:t>
          </a:r>
        </a:p>
      </dsp:txBody>
      <dsp:txXfrm>
        <a:off x="7105921" y="2940730"/>
        <a:ext cx="2216131" cy="408053"/>
      </dsp:txXfrm>
    </dsp:sp>
    <dsp:sp modelId="{024A4761-C2BC-4357-828E-C45689902523}">
      <dsp:nvSpPr>
        <dsp:cNvPr id="0" name=""/>
        <dsp:cNvSpPr/>
      </dsp:nvSpPr>
      <dsp:spPr>
        <a:xfrm>
          <a:off x="6939115" y="3465282"/>
          <a:ext cx="175054" cy="17505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9B319F-0BE7-4256-8FDA-48E82C2C811F}">
      <dsp:nvSpPr>
        <dsp:cNvPr id="0" name=""/>
        <dsp:cNvSpPr/>
      </dsp:nvSpPr>
      <dsp:spPr>
        <a:xfrm>
          <a:off x="7105921" y="334878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Griffith University</a:t>
          </a:r>
        </a:p>
      </dsp:txBody>
      <dsp:txXfrm>
        <a:off x="7105921" y="3348783"/>
        <a:ext cx="2216131" cy="408053"/>
      </dsp:txXfrm>
    </dsp:sp>
    <dsp:sp modelId="{5518FA88-5B2B-4C9F-888A-A56755E939E5}">
      <dsp:nvSpPr>
        <dsp:cNvPr id="0" name=""/>
        <dsp:cNvSpPr/>
      </dsp:nvSpPr>
      <dsp:spPr>
        <a:xfrm>
          <a:off x="6939115" y="3873336"/>
          <a:ext cx="175054" cy="175054"/>
        </a:xfrm>
        <a:prstGeom prst="re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75AEB-4754-46ED-B065-26D2E3FF706A}">
      <dsp:nvSpPr>
        <dsp:cNvPr id="0" name=""/>
        <dsp:cNvSpPr/>
      </dsp:nvSpPr>
      <dsp:spPr>
        <a:xfrm>
          <a:off x="7105921" y="3756836"/>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University of Tasmania</a:t>
          </a:r>
        </a:p>
      </dsp:txBody>
      <dsp:txXfrm>
        <a:off x="7105921" y="3756836"/>
        <a:ext cx="2216131" cy="408053"/>
      </dsp:txXfrm>
    </dsp:sp>
    <dsp:sp modelId="{D5E33E06-1AE5-47AF-B9E8-C3F78D836B4F}">
      <dsp:nvSpPr>
        <dsp:cNvPr id="0" name=""/>
        <dsp:cNvSpPr/>
      </dsp:nvSpPr>
      <dsp:spPr>
        <a:xfrm>
          <a:off x="6939115" y="4281389"/>
          <a:ext cx="175054" cy="17505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74D98-E3EE-453D-9D9E-CD60B077E1BB}">
      <dsp:nvSpPr>
        <dsp:cNvPr id="0" name=""/>
        <dsp:cNvSpPr/>
      </dsp:nvSpPr>
      <dsp:spPr>
        <a:xfrm>
          <a:off x="7105921" y="4164890"/>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The Australian National University</a:t>
          </a:r>
        </a:p>
      </dsp:txBody>
      <dsp:txXfrm>
        <a:off x="7105921" y="4164890"/>
        <a:ext cx="2216131" cy="408053"/>
      </dsp:txXfrm>
    </dsp:sp>
    <dsp:sp modelId="{394565BA-4952-4CA1-BB8E-21EC253EBE9C}">
      <dsp:nvSpPr>
        <dsp:cNvPr id="0" name=""/>
        <dsp:cNvSpPr/>
      </dsp:nvSpPr>
      <dsp:spPr>
        <a:xfrm>
          <a:off x="6939115" y="4689442"/>
          <a:ext cx="175054" cy="17505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AA2588-2347-47D5-BDDD-CC7B03B166C5}">
      <dsp:nvSpPr>
        <dsp:cNvPr id="0" name=""/>
        <dsp:cNvSpPr/>
      </dsp:nvSpPr>
      <dsp:spPr>
        <a:xfrm>
          <a:off x="7105921" y="4572943"/>
          <a:ext cx="2216131" cy="408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AU" sz="1000" kern="1200" dirty="0"/>
            <a:t>University of Canberra</a:t>
          </a:r>
        </a:p>
      </dsp:txBody>
      <dsp:txXfrm>
        <a:off x="7105921" y="4572943"/>
        <a:ext cx="2216131" cy="408053"/>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8981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32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Anyone and everyone who was responsible for helping you to attend the NYSF should have the opportunity to hear about your experience on your return and also to receive a thank you.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1" name="Shape 23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3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These are all the corporate and university partners that supported the program in 2019. You should show this slide for a short moment, there is no need to name each individual partner.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9" name="Shape 2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992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68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776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First slide!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Add your name, rotary district number, interest group name &amp; any further details that are appropriate depending on who the presentation is for (Rotary Club or School presentation?)</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3" name="Shape 10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2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Start of by reviewing the basics of the organisation and what the National Youth Science Forum is, as per the slide.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663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NYSF was established in 1983 with the first program running in 1984. Above are some of the more interesting points about the history of the </a:t>
            </a:r>
            <a:r>
              <a:rPr lang="en-US" sz="1200" b="0" i="0" u="none" strike="noStrike" cap="none" dirty="0" err="1">
                <a:solidFill>
                  <a:schemeClr val="dk1"/>
                </a:solidFill>
                <a:latin typeface="Calibri"/>
                <a:ea typeface="Calibri"/>
                <a:cs typeface="Calibri"/>
                <a:sym typeface="Calibri"/>
              </a:rPr>
              <a:t>organisation</a:t>
            </a:r>
            <a:r>
              <a:rPr lang="en-US" sz="1200" b="0" i="0" u="none" strike="noStrike" cap="none" dirty="0">
                <a:solidFill>
                  <a:schemeClr val="dk1"/>
                </a:solidFill>
                <a:latin typeface="Calibri"/>
                <a:ea typeface="Calibri"/>
                <a:cs typeface="Calibri"/>
                <a:sym typeface="Calibri"/>
              </a:rPr>
              <a:t> to let everyone know about. </a:t>
            </a:r>
            <a:endParaRPr sz="1200" b="0" i="0" u="none" strike="noStrike" cap="none" dirty="0">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25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Rotarians want to hear about the opportunities their club has provided to you while younger school students want to hear about the experience they might be able to apply for in the future. Remember a key part about NYSF is that so much of the experience is a surprise for incoming students, so be particularly conscious that your audience may contain future NYSF attendees and don’t give too much away!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Here you can talk about:</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Laboratory and site visits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Keynote addresses and lectures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Workshops, debates and forums</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Science Dinner</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err="1">
                <a:solidFill>
                  <a:schemeClr val="dk1"/>
                </a:solidFill>
                <a:latin typeface="Calibri"/>
                <a:ea typeface="Calibri"/>
                <a:cs typeface="Calibri"/>
                <a:sym typeface="Calibri"/>
              </a:rPr>
              <a:t>Socialising</a:t>
            </a:r>
            <a:r>
              <a:rPr lang="en-US" sz="1200" b="0" i="0" u="none" strike="noStrike" cap="none" dirty="0">
                <a:solidFill>
                  <a:schemeClr val="dk1"/>
                </a:solidFill>
                <a:latin typeface="Calibri"/>
                <a:ea typeface="Calibri"/>
                <a:cs typeface="Calibri"/>
                <a:sym typeface="Calibri"/>
              </a:rPr>
              <a:t> </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Networking</a:t>
            </a:r>
            <a:endParaRPr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Experience life on campus at </a:t>
            </a:r>
            <a:r>
              <a:rPr lang="en-US" sz="1200" b="0" i="0" u="none" strike="noStrike" cap="none" dirty="0" err="1">
                <a:solidFill>
                  <a:schemeClr val="dk1"/>
                </a:solidFill>
                <a:latin typeface="Calibri"/>
                <a:ea typeface="Calibri"/>
                <a:cs typeface="Calibri"/>
                <a:sym typeface="Calibri"/>
              </a:rPr>
              <a:t>uni</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3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Now that you’ve talked about what happens at the NYSF, you can start talking about who can attend, for students who might now be interested. The key points you will need to mention are all on the slide.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73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Now that the students know what happens at NYSF and who can apply, you can start telling them more specifically about how to apply.</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If you have any stories about district selections or any pro tips for students applying – now is the time to tell them!</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719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main opportunities available to NYSF participants, following the initial January program is the </a:t>
            </a:r>
            <a:r>
              <a:rPr lang="en-AU" sz="1200" b="0" i="0" u="none" strike="noStrike" cap="none" dirty="0">
                <a:solidFill>
                  <a:schemeClr val="dk1"/>
                </a:solidFill>
                <a:latin typeface="Calibri"/>
                <a:ea typeface="Calibri"/>
                <a:cs typeface="Calibri"/>
                <a:sym typeface="Calibri"/>
              </a:rPr>
              <a:t>NYSF Connect Events </a:t>
            </a:r>
          </a:p>
          <a:p>
            <a:pPr marL="0" marR="0" lvl="0" indent="0" algn="l" rtl="0">
              <a:spcBef>
                <a:spcPts val="0"/>
              </a:spcBef>
              <a:spcAft>
                <a:spcPts val="0"/>
              </a:spcAft>
              <a:buNone/>
            </a:pP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It’s important to explain here that each Connect event is held at a different time so that students have the option to attend all of them if they want. Attendance is optional though so students can also just pick the Connect location that is relevant to where they are interested in going. But it also lets them look at other universities and gain more information about options.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6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A25E-9038-A04F-B484-33B6D168B4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FB8331C-6B0C-BA48-8BCA-B242A6AF73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D0F634-EA48-3140-8DCF-0856A5D2E7C5}"/>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58FE23D6-D7DC-4A4D-8718-59DBD0DC43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367124-6E92-3746-9059-BC1094323B36}"/>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b="0" i="0" u="none" strike="noStrike" cap="none" smtClean="0">
                <a:solidFill>
                  <a:srgbClr val="888888"/>
                </a:solidFill>
                <a:latin typeface="Calibri"/>
                <a:ea typeface="Calibri"/>
                <a:cs typeface="Calibri"/>
                <a:sym typeface="Calibri"/>
              </a:rPr>
              <a:t>‹#›</a:t>
            </a:fld>
            <a:endParaRPr lang="en-US"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369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98EC-2201-A044-B362-AB771E5583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65FE2B-17AC-7945-AF5B-23CDD1D87D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1A8B6C-8B1F-1446-8AFE-9A3C61A2096C}"/>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A47A7A7F-0E84-CC44-8198-57387B71590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DFFD39-B9D7-2147-B17A-DC830A667028}"/>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4007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4FF6D-DAC7-D54A-863A-FE126A9A76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0A9453-FD75-AA42-88E0-438539F56A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005786-7AEB-8B4D-86DE-89493E505068}"/>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751C4B76-7DA5-B34E-9D71-0D39EFEE52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FDFD57-6C15-E44C-B6C8-19BAF372B829}"/>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8279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CB70-DF28-3F4F-804A-5E9D84E67A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280157-0BA8-C148-912E-F3A9AB86CE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8C19AC-DA34-544D-9100-2368356B1CA7}"/>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B6FF0568-0C8E-C64B-94C2-89D8C295F3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AD870BE-DB98-674E-A6A0-DDBDBD972853}"/>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4517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17BC-1252-BC48-B109-70F36E4ACFB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023EEB9-D954-2444-A0BD-6DC6A7782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FFE2E8-14AE-0E47-ADDC-1CC9F432958D}"/>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5CDD98F0-70A9-E24B-A782-24560E8AC2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97A28F0-4184-2C4A-866C-3C8A9D39723C}"/>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02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BEBF-8BB7-3040-BC4A-E9A69E02EE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9F12B2-E650-AA43-897B-45F97757CA9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6106A4-825B-B447-A160-2EB72709AD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AE580-B011-C148-9028-3DB2C14C4A4F}"/>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D812B2C4-F582-D841-A533-2DF85D8F386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00F4C8-BE71-C442-8CE4-36F037D8FF7E}"/>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79822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EFFD-E852-5646-BCF1-359C908517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90F65B-C110-3949-ABA5-29D5AE2F6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6D8A19-6A29-0D45-B126-1CA7B543C6D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EF6855-6654-2F4D-9B69-9B96E21D3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D5ED16-1191-314D-820A-0637E16467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A370B3D-CC12-3F41-AE76-0D8214492E54}"/>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750375CC-A73E-C443-8E90-5AFDB56C94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E0CF7E6-57B8-5541-8139-21E03DB4D760}"/>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0788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980D-CCE9-E546-9CE1-47221EFC1BB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6E05732-609E-BA43-AEB2-0E323DB73B5C}"/>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56A8BFD9-CA8F-BA4F-9137-974CFA83513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84AFB79-8A4E-1440-AA86-717A693FFEBE}"/>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674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FD9BB-C43B-994A-B45D-FFF3F49B7B85}"/>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3542CFCA-85C1-DD48-B7D0-29CA5F4B1E6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D6CF04F-2558-7E40-9CCD-712DE03A20E8}"/>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6043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6622-A214-0846-B6C1-F1FD3C3AE4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3D28E25-C462-2A42-88D0-8B6925E27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3DFAED1-E4E5-B04C-B99C-AFBC81C6C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754B82-D86E-F741-B547-78B22FDEF9C2}"/>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E49A7DA7-7E1B-E54D-96C3-A94DC0B02E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162FAD-BDD4-8947-8D1A-BAF0AAFA9130}"/>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smtClean="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2079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AC0-C7A6-6C4F-993C-28AFA31511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6E120A-23F4-9243-9D3A-7A6EF6105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751C9579-97EF-D044-B570-F398CA738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7507C2-0E26-0940-A989-70954401FF60}"/>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DC7DED85-DE54-8D4C-BEFA-F98985FB0F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B2D6C0C-95A6-FA44-A05D-1A4985932DAF}"/>
              </a:ext>
            </a:extLst>
          </p:cNvPr>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900" b="0" i="0" u="none" strike="noStrike" cap="none" smtClean="0">
                <a:solidFill>
                  <a:srgbClr val="888888"/>
                </a:solidFill>
                <a:latin typeface="Calibri"/>
                <a:ea typeface="Calibri"/>
                <a:cs typeface="Calibri"/>
                <a:sym typeface="Calibri"/>
              </a:rPr>
              <a:t>‹#›</a:t>
            </a:fld>
            <a:endParaRPr lang="en-US"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364056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D4976-B168-6C41-8078-22FD418CE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7F3F27-1A4A-CC49-AD87-E9C82A067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7DAED0-2AFF-F24E-B02D-529A473EB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4E824C56-7587-7446-AC14-A1D22DA5EB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4A703F8-1735-0540-AC98-DFF41300F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spcAft>
                <a:spcPts val="0"/>
              </a:spcAft>
              <a:buNone/>
            </a:pPr>
            <a:fld id="{00000000-1234-1234-1234-123412341234}" type="slidenum">
              <a:rPr lang="en-US" sz="900" b="0" i="0" u="none" strike="noStrike" cap="none" smtClean="0">
                <a:solidFill>
                  <a:srgbClr val="888888"/>
                </a:solidFill>
                <a:latin typeface="Calibri"/>
                <a:ea typeface="Calibri"/>
                <a:cs typeface="Calibri"/>
                <a:sym typeface="Calibri"/>
              </a:rPr>
              <a:t>‹#›</a:t>
            </a:fld>
            <a:endParaRPr lang="en-US"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05387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www.nysf.edu.a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txBox="1"/>
          <p:nvPr/>
        </p:nvSpPr>
        <p:spPr>
          <a:xfrm>
            <a:off x="2276475" y="378628"/>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National Youth Science Forum</a:t>
            </a:r>
            <a:endParaRPr dirty="0"/>
          </a:p>
          <a:p>
            <a:pPr marL="0" marR="0" lvl="0" indent="0" algn="ctr" rtl="0">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Template presentation</a:t>
            </a:r>
            <a:endParaRPr dirty="0"/>
          </a:p>
        </p:txBody>
      </p:sp>
      <p:sp>
        <p:nvSpPr>
          <p:cNvPr id="91" name="Shape 91"/>
          <p:cNvSpPr txBox="1"/>
          <p:nvPr/>
        </p:nvSpPr>
        <p:spPr>
          <a:xfrm>
            <a:off x="2639252" y="2107074"/>
            <a:ext cx="6821805" cy="296260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a:buNone/>
            </a:pPr>
            <a:r>
              <a:rPr lang="en-US" sz="1800" dirty="0">
                <a:solidFill>
                  <a:schemeClr val="dk1"/>
                </a:solidFill>
                <a:latin typeface="Calibri"/>
                <a:ea typeface="Calibri"/>
                <a:cs typeface="Calibri"/>
                <a:sym typeface="Calibri"/>
              </a:rPr>
              <a:t>This template is designed to make your presentations about the NYSF a little bit easier.</a:t>
            </a:r>
            <a:endParaRPr lang="en-US" sz="1800">
              <a:solidFill>
                <a:schemeClr val="dk1"/>
              </a:solidFill>
            </a:endParaRPr>
          </a:p>
          <a:p>
            <a:pPr>
              <a:lnSpc>
                <a:spcPct val="150000"/>
              </a:lnSpc>
              <a:spcBef>
                <a:spcPts val="480"/>
              </a:spcBef>
              <a:buClr>
                <a:schemeClr val="dk1"/>
              </a:buClr>
              <a:buSzPts val="2400"/>
            </a:pPr>
            <a:r>
              <a:rPr lang="en-US" sz="1800" dirty="0">
                <a:solidFill>
                  <a:schemeClr val="dk1"/>
                </a:solidFill>
                <a:latin typeface="Calibri"/>
                <a:ea typeface="Calibri"/>
                <a:cs typeface="Calibri"/>
                <a:sym typeface="Calibri"/>
              </a:rPr>
              <a:t>Please use these slides as a base and add your own photos, stories &amp; comments as you go! </a:t>
            </a:r>
            <a:endParaRPr sz="1800">
              <a:solidFill>
                <a:schemeClr val="dk1"/>
              </a:solidFill>
            </a:endParaRPr>
          </a:p>
          <a:p>
            <a:pPr marL="0" marR="0" lvl="0" indent="0" algn="l" rtl="0">
              <a:lnSpc>
                <a:spcPct val="150000"/>
              </a:lnSpc>
              <a:spcBef>
                <a:spcPts val="480"/>
              </a:spcBef>
              <a:spcAft>
                <a:spcPts val="0"/>
              </a:spcAft>
              <a:buClr>
                <a:schemeClr val="dk1"/>
              </a:buClr>
              <a:buSzPts val="2400"/>
              <a:buFont typeface="Arial"/>
              <a:buNone/>
            </a:pPr>
            <a:r>
              <a:rPr lang="en-US" sz="1800" dirty="0">
                <a:solidFill>
                  <a:schemeClr val="dk1"/>
                </a:solidFill>
                <a:latin typeface="Calibri"/>
                <a:ea typeface="Calibri"/>
                <a:cs typeface="Calibri"/>
                <a:sym typeface="Calibri"/>
              </a:rPr>
              <a:t>Ensure you read the notes sections of each slide for more ideas. (Delete this slide before you make your presentation!)</a:t>
            </a:r>
            <a:endParaRPr sz="1800" dirty="0">
              <a:solidFill>
                <a:schemeClr val="dk1"/>
              </a:solidFill>
            </a:endParaRPr>
          </a:p>
        </p:txBody>
      </p:sp>
      <p:pic>
        <p:nvPicPr>
          <p:cNvPr id="6" name="Picture 5">
            <a:extLst>
              <a:ext uri="{FF2B5EF4-FFF2-40B4-BE49-F238E27FC236}">
                <a16:creationId xmlns:a16="http://schemas.microsoft.com/office/drawing/2014/main" id="{C0B3CB80-4EDD-854B-876E-C18FCA3C0609}"/>
              </a:ext>
            </a:extLst>
          </p:cNvPr>
          <p:cNvPicPr>
            <a:picLocks noChangeAspect="1"/>
          </p:cNvPicPr>
          <p:nvPr/>
        </p:nvPicPr>
        <p:blipFill>
          <a:blip r:embed="rId3"/>
          <a:stretch>
            <a:fillRect/>
          </a:stretch>
        </p:blipFill>
        <p:spPr>
          <a:xfrm>
            <a:off x="-24035" y="5845215"/>
            <a:ext cx="12196506" cy="10127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6" name="Shape 166"/>
          <p:cNvSpPr txBox="1"/>
          <p:nvPr/>
        </p:nvSpPr>
        <p:spPr>
          <a:xfrm>
            <a:off x="358317" y="834437"/>
            <a:ext cx="7299784" cy="458839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342900" indent="-342900">
              <a:lnSpc>
                <a:spcPct val="150000"/>
              </a:lnSpc>
              <a:buFont typeface="Arial" panose="020B0604020202020204" pitchFamily="34" charset="0"/>
              <a:buChar char="•"/>
            </a:pPr>
            <a:r>
              <a:rPr lang="en-AU" sz="1800" dirty="0">
                <a:latin typeface="Nunito Sans ExtraLight"/>
              </a:rPr>
              <a:t>After completing the NYSF Year 12 Program you become part of our 13,000+  NYSF alumni network. You will have the opportunity to participate in activities via our NYSF Connect alumni program.</a:t>
            </a:r>
          </a:p>
          <a:p>
            <a:pPr marL="342900" indent="-342900">
              <a:lnSpc>
                <a:spcPct val="150000"/>
              </a:lnSpc>
              <a:buFont typeface="Arial" panose="020B0604020202020204" pitchFamily="34" charset="0"/>
              <a:buChar char="•"/>
            </a:pPr>
            <a:r>
              <a:rPr lang="en-AU" sz="1800" dirty="0">
                <a:latin typeface="Nunito Sans ExtraLight"/>
              </a:rPr>
              <a:t> In 2021, NYSF hosted 30 webinars with 41 guests across all ranges of STEM. This year’s guests included the immediate past and present Australia’s Chief Scientist!</a:t>
            </a:r>
          </a:p>
          <a:p>
            <a:pPr marL="342900" indent="-342900">
              <a:lnSpc>
                <a:spcPct val="150000"/>
              </a:lnSpc>
              <a:buFont typeface="Arial" panose="020B0604020202020204" pitchFamily="34" charset="0"/>
              <a:buChar char="•"/>
            </a:pPr>
            <a:r>
              <a:rPr lang="en-AU" sz="1800" dirty="0">
                <a:latin typeface="Nunito Sans ExtraLight"/>
              </a:rPr>
              <a:t>NYSF Connect university visits are primarily held during school holidays in the same year following the NYSF Year 12 Program</a:t>
            </a:r>
          </a:p>
          <a:p>
            <a:pPr marL="342900" indent="-342900">
              <a:lnSpc>
                <a:spcPct val="150000"/>
              </a:lnSpc>
              <a:buFont typeface="Arial" panose="020B0604020202020204" pitchFamily="34" charset="0"/>
              <a:buChar char="•"/>
            </a:pPr>
            <a:r>
              <a:rPr lang="en-AU" sz="1800" dirty="0">
                <a:latin typeface="Nunito Sans ExtraLight"/>
              </a:rPr>
              <a:t>Other networking and professional development events are held throughout the year via our webinar series or in-person events</a:t>
            </a:r>
          </a:p>
        </p:txBody>
      </p:sp>
      <p:pic>
        <p:nvPicPr>
          <p:cNvPr id="3" name="Picture 2">
            <a:extLst>
              <a:ext uri="{FF2B5EF4-FFF2-40B4-BE49-F238E27FC236}">
                <a16:creationId xmlns:a16="http://schemas.microsoft.com/office/drawing/2014/main" id="{27594FB7-D193-F54A-B38E-A937EC758C67}"/>
              </a:ext>
            </a:extLst>
          </p:cNvPr>
          <p:cNvPicPr>
            <a:picLocks noChangeAspect="1"/>
          </p:cNvPicPr>
          <p:nvPr/>
        </p:nvPicPr>
        <p:blipFill>
          <a:blip r:embed="rId3"/>
          <a:stretch>
            <a:fillRect/>
          </a:stretch>
        </p:blipFill>
        <p:spPr>
          <a:xfrm>
            <a:off x="8491749" y="1047629"/>
            <a:ext cx="2570709" cy="1799556"/>
          </a:xfrm>
          <a:prstGeom prst="rect">
            <a:avLst/>
          </a:prstGeom>
        </p:spPr>
      </p:pic>
      <p:pic>
        <p:nvPicPr>
          <p:cNvPr id="7" name="Picture 6">
            <a:extLst>
              <a:ext uri="{FF2B5EF4-FFF2-40B4-BE49-F238E27FC236}">
                <a16:creationId xmlns:a16="http://schemas.microsoft.com/office/drawing/2014/main" id="{2C80C618-42D0-0644-8A81-EC76762E4EA9}"/>
              </a:ext>
            </a:extLst>
          </p:cNvPr>
          <p:cNvPicPr>
            <a:picLocks noChangeAspect="1"/>
          </p:cNvPicPr>
          <p:nvPr/>
        </p:nvPicPr>
        <p:blipFill>
          <a:blip r:embed="rId4"/>
          <a:stretch>
            <a:fillRect/>
          </a:stretch>
        </p:blipFill>
        <p:spPr>
          <a:xfrm>
            <a:off x="-4506" y="5805880"/>
            <a:ext cx="12196506" cy="1012785"/>
          </a:xfrm>
          <a:prstGeom prst="rect">
            <a:avLst/>
          </a:prstGeom>
        </p:spPr>
      </p:pic>
      <p:pic>
        <p:nvPicPr>
          <p:cNvPr id="8" name="Picture 7" descr="A person giving a presentation&#10;&#10;Description automatically generated with medium confidence">
            <a:extLst>
              <a:ext uri="{FF2B5EF4-FFF2-40B4-BE49-F238E27FC236}">
                <a16:creationId xmlns:a16="http://schemas.microsoft.com/office/drawing/2014/main" id="{E410F880-4946-3D4B-ACC4-8F908DEBF51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1000"/>
                    </a14:imgEffect>
                  </a14:imgLayer>
                </a14:imgProps>
              </a:ext>
            </a:extLst>
          </a:blip>
          <a:stretch>
            <a:fillRect/>
          </a:stretch>
        </p:blipFill>
        <p:spPr>
          <a:xfrm>
            <a:off x="7720526" y="2847185"/>
            <a:ext cx="4113157" cy="2739882"/>
          </a:xfrm>
          <a:prstGeom prst="rect">
            <a:avLst/>
          </a:prstGeom>
        </p:spPr>
      </p:pic>
      <p:sp>
        <p:nvSpPr>
          <p:cNvPr id="9" name="Title 1">
            <a:extLst>
              <a:ext uri="{FF2B5EF4-FFF2-40B4-BE49-F238E27FC236}">
                <a16:creationId xmlns:a16="http://schemas.microsoft.com/office/drawing/2014/main" id="{0294C284-DD07-2940-A272-56EB7B951FB8}"/>
              </a:ext>
            </a:extLst>
          </p:cNvPr>
          <p:cNvSpPr txBox="1">
            <a:spLocks/>
          </p:cNvSpPr>
          <p:nvPr/>
        </p:nvSpPr>
        <p:spPr>
          <a:xfrm>
            <a:off x="0" y="0"/>
            <a:ext cx="8201026"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rgbClr val="1C1C1C"/>
                </a:solidFill>
                <a:latin typeface="Nunito Sans" pitchFamily="2" charset="77"/>
                <a:ea typeface="Calibri"/>
                <a:cs typeface="Calibri"/>
                <a:sym typeface="Calibri"/>
              </a:rPr>
              <a:t>After the NYSF Year 12 Program?</a:t>
            </a:r>
            <a:endParaRPr lang="en-US" sz="2800" dirty="0">
              <a:latin typeface="Nunito Sans" pitchFamily="2" charset="77"/>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5" name="Shape 235"/>
          <p:cNvSpPr txBox="1"/>
          <p:nvPr/>
        </p:nvSpPr>
        <p:spPr>
          <a:xfrm>
            <a:off x="1307348" y="1237051"/>
            <a:ext cx="9753599" cy="341632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400" dirty="0">
                <a:solidFill>
                  <a:schemeClr val="dk1"/>
                </a:solidFill>
                <a:latin typeface="Nunito Sans"/>
                <a:ea typeface="Calibri"/>
                <a:cs typeface="Calibri"/>
                <a:sym typeface="Calibri"/>
              </a:rPr>
              <a:t>If you are doing a presentation to YOUR school or Rotary Club please make sure you thank them directly and identify any individuals who may have helped you</a:t>
            </a:r>
            <a:endParaRPr sz="2400" dirty="0">
              <a:solidFill>
                <a:schemeClr val="dk1"/>
              </a:solidFill>
              <a:latin typeface="Nunito Sans" pitchFamily="2" charset="77"/>
              <a:ea typeface="Calibri"/>
              <a:cs typeface="Calibri"/>
            </a:endParaRPr>
          </a:p>
          <a:p>
            <a:pPr marL="0" marR="0" lvl="0" indent="0" algn="l" rtl="0">
              <a:lnSpc>
                <a:spcPct val="150000"/>
              </a:lnSpc>
              <a:spcBef>
                <a:spcPts val="0"/>
              </a:spcBef>
              <a:spcAft>
                <a:spcPts val="0"/>
              </a:spcAft>
              <a:buNone/>
            </a:pPr>
            <a:r>
              <a:rPr lang="en-US" sz="2400" dirty="0">
                <a:solidFill>
                  <a:schemeClr val="dk1"/>
                </a:solidFill>
                <a:latin typeface="Nunito Sans"/>
                <a:ea typeface="Calibri"/>
                <a:cs typeface="Calibri"/>
                <a:sym typeface="Calibri"/>
              </a:rPr>
              <a:t>If anyone provided some funding for you to attend, please mention them</a:t>
            </a:r>
            <a:endParaRPr sz="2400" dirty="0">
              <a:solidFill>
                <a:schemeClr val="dk1"/>
              </a:solidFill>
              <a:latin typeface="Nunito Sans" pitchFamily="2" charset="77"/>
              <a:ea typeface="Calibri"/>
              <a:cs typeface="Calibri"/>
            </a:endParaRPr>
          </a:p>
          <a:p>
            <a:pPr marL="0" marR="0" lvl="0" indent="0" algn="l" rtl="0">
              <a:lnSpc>
                <a:spcPct val="150000"/>
              </a:lnSpc>
              <a:spcBef>
                <a:spcPts val="0"/>
              </a:spcBef>
              <a:spcAft>
                <a:spcPts val="0"/>
              </a:spcAft>
              <a:buNone/>
            </a:pPr>
            <a:r>
              <a:rPr lang="en-US" sz="2400" dirty="0">
                <a:solidFill>
                  <a:schemeClr val="dk1"/>
                </a:solidFill>
                <a:latin typeface="Nunito Sans"/>
                <a:ea typeface="Calibri"/>
                <a:cs typeface="Calibri"/>
                <a:sym typeface="Calibri"/>
              </a:rPr>
              <a:t>It’s also important to acknowledge all of the NYSF Partners – see next slide.</a:t>
            </a:r>
            <a:endParaRPr sz="2400" dirty="0">
              <a:solidFill>
                <a:schemeClr val="dk1"/>
              </a:solidFill>
              <a:latin typeface="Nunito Sans" pitchFamily="2" charset="77"/>
              <a:ea typeface="Calibri"/>
              <a:cs typeface="Calibri"/>
            </a:endParaRPr>
          </a:p>
          <a:p>
            <a:pPr>
              <a:lnSpc>
                <a:spcPct val="150000"/>
              </a:lnSpc>
            </a:pPr>
            <a:r>
              <a:rPr lang="en-US" sz="2400" dirty="0">
                <a:solidFill>
                  <a:schemeClr val="dk1"/>
                </a:solidFill>
                <a:latin typeface="Nunito Sans"/>
                <a:ea typeface="Calibri"/>
                <a:cs typeface="Calibri"/>
                <a:sym typeface="Calibri"/>
              </a:rPr>
              <a:t>Indicate how people can find out more from you – can they contact you?  </a:t>
            </a:r>
            <a:endParaRPr sz="2400" dirty="0">
              <a:latin typeface="Nunito Sans" pitchFamily="2" charset="77"/>
            </a:endParaRPr>
          </a:p>
        </p:txBody>
      </p:sp>
      <p:pic>
        <p:nvPicPr>
          <p:cNvPr id="6" name="Picture 5">
            <a:extLst>
              <a:ext uri="{FF2B5EF4-FFF2-40B4-BE49-F238E27FC236}">
                <a16:creationId xmlns:a16="http://schemas.microsoft.com/office/drawing/2014/main" id="{627AC5F2-B08D-0A49-8B43-2D42847260C6}"/>
              </a:ext>
            </a:extLst>
          </p:cNvPr>
          <p:cNvPicPr>
            <a:picLocks noChangeAspect="1"/>
          </p:cNvPicPr>
          <p:nvPr/>
        </p:nvPicPr>
        <p:blipFill>
          <a:blip r:embed="rId3"/>
          <a:stretch>
            <a:fillRect/>
          </a:stretch>
        </p:blipFill>
        <p:spPr>
          <a:xfrm>
            <a:off x="-4506" y="5845215"/>
            <a:ext cx="12196506" cy="1012785"/>
          </a:xfrm>
          <a:prstGeom prst="rect">
            <a:avLst/>
          </a:prstGeom>
        </p:spPr>
      </p:pic>
      <p:sp>
        <p:nvSpPr>
          <p:cNvPr id="7" name="Title 1">
            <a:extLst>
              <a:ext uri="{FF2B5EF4-FFF2-40B4-BE49-F238E27FC236}">
                <a16:creationId xmlns:a16="http://schemas.microsoft.com/office/drawing/2014/main" id="{FDAACD23-C0AD-384C-8EC5-385E7D7F1C20}"/>
              </a:ext>
            </a:extLst>
          </p:cNvPr>
          <p:cNvSpPr txBox="1">
            <a:spLocks/>
          </p:cNvSpPr>
          <p:nvPr/>
        </p:nvSpPr>
        <p:spPr>
          <a:xfrm>
            <a:off x="-1" y="0"/>
            <a:ext cx="53149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r>
              <a:rPr lang="en-US" sz="2800" dirty="0">
                <a:solidFill>
                  <a:srgbClr val="1C1C1C"/>
                </a:solidFill>
                <a:latin typeface="Nunito Sans" pitchFamily="2" charset="77"/>
                <a:ea typeface="Calibri"/>
                <a:cs typeface="Calibri"/>
                <a:sym typeface="Calibri"/>
              </a:rPr>
              <a:t>               Thank You</a:t>
            </a:r>
            <a:endParaRPr lang="en-US" sz="2800" dirty="0">
              <a:latin typeface="Nunito Sans" pitchFamily="2"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EE3BEAF-0C59-5F47-AB57-B89020DF49A0}"/>
              </a:ext>
            </a:extLst>
          </p:cNvPr>
          <p:cNvPicPr>
            <a:picLocks noChangeAspect="1"/>
          </p:cNvPicPr>
          <p:nvPr/>
        </p:nvPicPr>
        <p:blipFill rotWithShape="1">
          <a:blip r:embed="rId3"/>
          <a:srcRect t="4171"/>
          <a:stretch/>
        </p:blipFill>
        <p:spPr>
          <a:xfrm>
            <a:off x="2086171" y="107674"/>
            <a:ext cx="7789406" cy="5974600"/>
          </a:xfrm>
          <a:prstGeom prst="rect">
            <a:avLst/>
          </a:prstGeom>
        </p:spPr>
      </p:pic>
      <p:pic>
        <p:nvPicPr>
          <p:cNvPr id="4" name="Picture 3">
            <a:extLst>
              <a:ext uri="{FF2B5EF4-FFF2-40B4-BE49-F238E27FC236}">
                <a16:creationId xmlns:a16="http://schemas.microsoft.com/office/drawing/2014/main" id="{206DF840-F3A7-3C44-BCD8-4340E4AA2258}"/>
              </a:ext>
            </a:extLst>
          </p:cNvPr>
          <p:cNvPicPr>
            <a:picLocks noChangeAspect="1"/>
          </p:cNvPicPr>
          <p:nvPr/>
        </p:nvPicPr>
        <p:blipFill>
          <a:blip r:embed="rId4"/>
          <a:stretch>
            <a:fillRect/>
          </a:stretch>
        </p:blipFill>
        <p:spPr>
          <a:xfrm>
            <a:off x="-4506" y="5737541"/>
            <a:ext cx="12196506" cy="10127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10" name="Picture 9">
            <a:extLst>
              <a:ext uri="{FF2B5EF4-FFF2-40B4-BE49-F238E27FC236}">
                <a16:creationId xmlns:a16="http://schemas.microsoft.com/office/drawing/2014/main" id="{7FFC468B-32A1-6542-92D3-0085872CAB45}"/>
              </a:ext>
            </a:extLst>
          </p:cNvPr>
          <p:cNvPicPr>
            <a:picLocks noChangeAspect="1"/>
          </p:cNvPicPr>
          <p:nvPr/>
        </p:nvPicPr>
        <p:blipFill>
          <a:blip r:embed="rId3"/>
          <a:srcRect/>
          <a:stretch/>
        </p:blipFill>
        <p:spPr>
          <a:xfrm>
            <a:off x="6691840" y="628947"/>
            <a:ext cx="5041305" cy="5041305"/>
          </a:xfrm>
          <a:prstGeom prst="rect">
            <a:avLst/>
          </a:prstGeom>
        </p:spPr>
      </p:pic>
      <p:sp>
        <p:nvSpPr>
          <p:cNvPr id="12" name="Shape 234">
            <a:extLst>
              <a:ext uri="{FF2B5EF4-FFF2-40B4-BE49-F238E27FC236}">
                <a16:creationId xmlns:a16="http://schemas.microsoft.com/office/drawing/2014/main" id="{CB4EDE78-9A2A-AF4E-9033-A55CAD246853}"/>
              </a:ext>
            </a:extLst>
          </p:cNvPr>
          <p:cNvSpPr/>
          <p:nvPr/>
        </p:nvSpPr>
        <p:spPr>
          <a:xfrm>
            <a:off x="1058090" y="1864340"/>
            <a:ext cx="5126058"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Nunito Sans" pitchFamily="2" charset="77"/>
                <a:ea typeface="Calibri"/>
                <a:cs typeface="Calibri"/>
                <a:sym typeface="Calibri"/>
              </a:rPr>
              <a:t>Applications open early April</a:t>
            </a:r>
          </a:p>
          <a:p>
            <a:pPr marL="0" marR="0" lvl="0" indent="0" algn="ctr" rtl="0">
              <a:spcBef>
                <a:spcPts val="0"/>
              </a:spcBef>
              <a:spcAft>
                <a:spcPts val="0"/>
              </a:spcAft>
              <a:buNone/>
            </a:pPr>
            <a:endParaRPr lang="en-US" sz="4400" dirty="0">
              <a:solidFill>
                <a:srgbClr val="1C1C1C"/>
              </a:solidFill>
              <a:latin typeface="Calibri"/>
              <a:ea typeface="Calibri"/>
              <a:cs typeface="Calibri"/>
              <a:sym typeface="Calibri"/>
            </a:endParaRPr>
          </a:p>
          <a:p>
            <a:pPr marL="0" marR="0" lvl="0" indent="0" algn="ctr" rtl="0">
              <a:spcBef>
                <a:spcPts val="0"/>
              </a:spcBef>
              <a:spcAft>
                <a:spcPts val="0"/>
              </a:spcAft>
              <a:buNone/>
            </a:pPr>
            <a:r>
              <a:rPr lang="en-US" sz="4400" dirty="0" err="1">
                <a:solidFill>
                  <a:srgbClr val="1C1C1C"/>
                </a:solidFill>
                <a:latin typeface="Nunito Sans" pitchFamily="2" charset="77"/>
                <a:cs typeface="Calibri"/>
                <a:sym typeface="Calibri"/>
              </a:rPr>
              <a:t>www.nysf.edu.au</a:t>
            </a:r>
            <a:endParaRPr dirty="0">
              <a:latin typeface="Nunito Sans" pitchFamily="2" charset="77"/>
            </a:endParaRPr>
          </a:p>
        </p:txBody>
      </p:sp>
      <p:pic>
        <p:nvPicPr>
          <p:cNvPr id="5" name="Picture 4">
            <a:extLst>
              <a:ext uri="{FF2B5EF4-FFF2-40B4-BE49-F238E27FC236}">
                <a16:creationId xmlns:a16="http://schemas.microsoft.com/office/drawing/2014/main" id="{64AA249C-E8DC-B54A-8334-507A1798A8FC}"/>
              </a:ext>
            </a:extLst>
          </p:cNvPr>
          <p:cNvPicPr>
            <a:picLocks noChangeAspect="1"/>
          </p:cNvPicPr>
          <p:nvPr/>
        </p:nvPicPr>
        <p:blipFill>
          <a:blip r:embed="rId4"/>
          <a:stretch>
            <a:fillRect/>
          </a:stretch>
        </p:blipFill>
        <p:spPr>
          <a:xfrm>
            <a:off x="-4506" y="5768379"/>
            <a:ext cx="12196506" cy="10127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898" y="865648"/>
            <a:ext cx="3851514" cy="1109098"/>
          </a:xfrm>
          <a:prstGeom prst="rect">
            <a:avLst/>
          </a:prstGeom>
        </p:spPr>
      </p:pic>
      <p:sp>
        <p:nvSpPr>
          <p:cNvPr id="13" name="TextBox 12">
            <a:extLst>
              <a:ext uri="{FF2B5EF4-FFF2-40B4-BE49-F238E27FC236}">
                <a16:creationId xmlns:a16="http://schemas.microsoft.com/office/drawing/2014/main" id="{AD4E51B4-9FA8-FB48-8C93-F403840ABF58}"/>
              </a:ext>
            </a:extLst>
          </p:cNvPr>
          <p:cNvSpPr txBox="1"/>
          <p:nvPr/>
        </p:nvSpPr>
        <p:spPr>
          <a:xfrm>
            <a:off x="798028" y="2423141"/>
            <a:ext cx="5903560" cy="1600438"/>
          </a:xfrm>
          <a:prstGeom prst="rect">
            <a:avLst/>
          </a:prstGeom>
          <a:noFill/>
        </p:spPr>
        <p:txBody>
          <a:bodyPr wrap="square" lIns="91440" tIns="45720" rIns="91440" bIns="45720" rtlCol="0" anchor="t">
            <a:spAutoFit/>
          </a:bodyPr>
          <a:lstStyle/>
          <a:p>
            <a:pPr algn="ctr"/>
            <a:r>
              <a:rPr lang="en-US" sz="4400" dirty="0">
                <a:latin typeface="Calibri" panose="020F0502020204030204" pitchFamily="34" charset="0"/>
                <a:cs typeface="Calibri" panose="020F0502020204030204" pitchFamily="34" charset="0"/>
              </a:rPr>
              <a:t>2022 NYSF</a:t>
            </a:r>
            <a:r>
              <a:rPr lang="en-US" sz="4400" dirty="0">
                <a:latin typeface="Calibri" panose="020F0502020204030204" pitchFamily="34" charset="0"/>
                <a:ea typeface="Apple Color Emoji" pitchFamily="2" charset="0"/>
                <a:cs typeface="Calibri" panose="020F0502020204030204" pitchFamily="34" charset="0"/>
              </a:rPr>
              <a:t> Year 12    Program</a:t>
            </a:r>
            <a:r>
              <a:rPr lang="en-US" sz="4400" b="1" dirty="0">
                <a:solidFill>
                  <a:schemeClr val="bg2">
                    <a:lumMod val="50000"/>
                  </a:schemeClr>
                </a:solidFill>
                <a:latin typeface="Calibri" panose="020F0502020204030204" pitchFamily="34" charset="0"/>
                <a:ea typeface="Apple Color Emoji" pitchFamily="2" charset="0"/>
                <a:cs typeface="Calibri" panose="020F0502020204030204" pitchFamily="34" charset="0"/>
              </a:rPr>
              <a:t> </a:t>
            </a:r>
            <a:r>
              <a:rPr lang="en-US" sz="5400" b="1" dirty="0">
                <a:solidFill>
                  <a:schemeClr val="bg2">
                    <a:lumMod val="50000"/>
                  </a:schemeClr>
                </a:solidFill>
                <a:latin typeface="Nunito Sans"/>
                <a:ea typeface="Apple Color Emoji" pitchFamily="2" charset="0"/>
                <a:cs typeface="Calibri"/>
              </a:rPr>
              <a:t> </a:t>
            </a:r>
            <a:endParaRPr lang="en-US" sz="5400" b="1" dirty="0">
              <a:solidFill>
                <a:schemeClr val="bg2">
                  <a:lumMod val="50000"/>
                </a:schemeClr>
              </a:solidFill>
              <a:latin typeface="Nunito Sans" pitchFamily="2" charset="77"/>
              <a:ea typeface="Apple Color Emoji" pitchFamily="2" charset="0"/>
              <a:cs typeface="Calibri" panose="020F0502020204030204" pitchFamily="34" charset="0"/>
            </a:endParaRPr>
          </a:p>
        </p:txBody>
      </p:sp>
      <p:sp>
        <p:nvSpPr>
          <p:cNvPr id="3" name="Rectangle 2">
            <a:extLst>
              <a:ext uri="{FF2B5EF4-FFF2-40B4-BE49-F238E27FC236}">
                <a16:creationId xmlns:a16="http://schemas.microsoft.com/office/drawing/2014/main" id="{41AC28A9-A8D4-9749-96B5-23C545DAD6D3}"/>
              </a:ext>
            </a:extLst>
          </p:cNvPr>
          <p:cNvSpPr/>
          <p:nvPr/>
        </p:nvSpPr>
        <p:spPr>
          <a:xfrm>
            <a:off x="6701589" y="707658"/>
            <a:ext cx="5025725" cy="5031405"/>
          </a:xfrm>
          <a:prstGeom prst="rect">
            <a:avLst/>
          </a:prstGeom>
          <a:solidFill>
            <a:srgbClr val="35B8CB"/>
          </a:solidFill>
          <a:ln>
            <a:solidFill>
              <a:srgbClr val="35B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8F0A99B-609A-5346-A4EA-1721529A7A29}"/>
              </a:ext>
            </a:extLst>
          </p:cNvPr>
          <p:cNvPicPr>
            <a:picLocks noChangeAspect="1"/>
          </p:cNvPicPr>
          <p:nvPr/>
        </p:nvPicPr>
        <p:blipFill>
          <a:blip r:embed="rId4"/>
          <a:srcRect/>
          <a:stretch/>
        </p:blipFill>
        <p:spPr>
          <a:xfrm>
            <a:off x="6991103" y="707658"/>
            <a:ext cx="4752540" cy="4752540"/>
          </a:xfrm>
          <a:prstGeom prst="rect">
            <a:avLst/>
          </a:prstGeom>
        </p:spPr>
      </p:pic>
      <p:pic>
        <p:nvPicPr>
          <p:cNvPr id="7" name="Picture 6">
            <a:extLst>
              <a:ext uri="{FF2B5EF4-FFF2-40B4-BE49-F238E27FC236}">
                <a16:creationId xmlns:a16="http://schemas.microsoft.com/office/drawing/2014/main" id="{46DC0469-EE68-4B4B-9D3F-5F3A49E040E9}"/>
              </a:ext>
            </a:extLst>
          </p:cNvPr>
          <p:cNvPicPr>
            <a:picLocks noChangeAspect="1"/>
          </p:cNvPicPr>
          <p:nvPr/>
        </p:nvPicPr>
        <p:blipFill>
          <a:blip r:embed="rId5"/>
          <a:stretch>
            <a:fillRect/>
          </a:stretch>
        </p:blipFill>
        <p:spPr>
          <a:xfrm>
            <a:off x="-4506" y="5701946"/>
            <a:ext cx="12196506" cy="1012785"/>
          </a:xfrm>
          <a:prstGeom prst="rect">
            <a:avLst/>
          </a:prstGeom>
        </p:spPr>
      </p:pic>
      <p:pic>
        <p:nvPicPr>
          <p:cNvPr id="8" name="Picture 7">
            <a:extLst>
              <a:ext uri="{FF2B5EF4-FFF2-40B4-BE49-F238E27FC236}">
                <a16:creationId xmlns:a16="http://schemas.microsoft.com/office/drawing/2014/main" id="{9F7BE88B-FB16-0B44-BF1A-7AA3CC5A264E}"/>
              </a:ext>
            </a:extLst>
          </p:cNvPr>
          <p:cNvPicPr>
            <a:picLocks noChangeAspect="1"/>
          </p:cNvPicPr>
          <p:nvPr/>
        </p:nvPicPr>
        <p:blipFill>
          <a:blip r:embed="rId6"/>
          <a:stretch>
            <a:fillRect/>
          </a:stretch>
        </p:blipFill>
        <p:spPr>
          <a:xfrm>
            <a:off x="1757749" y="4003148"/>
            <a:ext cx="3984118" cy="15779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Shape 106"/>
          <p:cNvSpPr/>
          <p:nvPr/>
        </p:nvSpPr>
        <p:spPr>
          <a:xfrm>
            <a:off x="2982886" y="2115975"/>
            <a:ext cx="68982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1C1C1C"/>
                </a:solidFill>
                <a:latin typeface="Nunito Sans" pitchFamily="2" charset="77"/>
                <a:ea typeface="Calibri"/>
                <a:cs typeface="Calibri"/>
                <a:sym typeface="Calibri"/>
              </a:rPr>
              <a:t>Insert your name here</a:t>
            </a:r>
            <a:endParaRPr dirty="0">
              <a:latin typeface="Nunito Sans" pitchFamily="2" charset="77"/>
            </a:endParaRPr>
          </a:p>
        </p:txBody>
      </p:sp>
      <p:cxnSp>
        <p:nvCxnSpPr>
          <p:cNvPr id="107" name="Shape 107"/>
          <p:cNvCxnSpPr/>
          <p:nvPr/>
        </p:nvCxnSpPr>
        <p:spPr>
          <a:xfrm>
            <a:off x="1014762" y="3204591"/>
            <a:ext cx="10262700" cy="0"/>
          </a:xfrm>
          <a:prstGeom prst="straightConnector1">
            <a:avLst/>
          </a:prstGeom>
          <a:noFill/>
          <a:ln w="25400" cap="flat" cmpd="sng">
            <a:solidFill>
              <a:schemeClr val="dk1"/>
            </a:solidFill>
            <a:prstDash val="solid"/>
            <a:round/>
            <a:headEnd type="none" w="med" len="med"/>
            <a:tailEnd type="none" w="med" len="med"/>
          </a:ln>
        </p:spPr>
      </p:cxnSp>
      <p:sp>
        <p:nvSpPr>
          <p:cNvPr id="108" name="Shape 108"/>
          <p:cNvSpPr/>
          <p:nvPr/>
        </p:nvSpPr>
        <p:spPr>
          <a:xfrm>
            <a:off x="4357546" y="3597282"/>
            <a:ext cx="4273498"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i="1" dirty="0">
                <a:solidFill>
                  <a:schemeClr val="dk1"/>
                </a:solidFill>
                <a:latin typeface="Nunito Sans" pitchFamily="2" charset="77"/>
                <a:ea typeface="Calibri"/>
                <a:cs typeface="Calibri"/>
                <a:sym typeface="Calibri"/>
              </a:rPr>
              <a:t>NYSF 2021</a:t>
            </a:r>
            <a:endParaRPr dirty="0">
              <a:latin typeface="Nunito Sans" pitchFamily="2" charset="77"/>
            </a:endParaRPr>
          </a:p>
          <a:p>
            <a:pPr marL="0" marR="0" lvl="0" indent="0" algn="ctr" rtl="0">
              <a:spcBef>
                <a:spcPts val="1100"/>
              </a:spcBef>
              <a:spcAft>
                <a:spcPts val="0"/>
              </a:spcAft>
              <a:buNone/>
            </a:pPr>
            <a:r>
              <a:rPr lang="en-US" sz="2200" i="1" dirty="0">
                <a:solidFill>
                  <a:schemeClr val="dk1"/>
                </a:solidFill>
                <a:latin typeface="Nunito Sans" pitchFamily="2" charset="77"/>
                <a:ea typeface="Calibri"/>
                <a:cs typeface="Calibri"/>
                <a:sym typeface="Calibri"/>
              </a:rPr>
              <a:t>Your Rotary District Number</a:t>
            </a:r>
            <a:endParaRPr dirty="0">
              <a:latin typeface="Nunito Sans" pitchFamily="2" charset="77"/>
            </a:endParaRPr>
          </a:p>
          <a:p>
            <a:pPr marL="0" marR="0" lvl="0" indent="0" algn="ctr" rtl="0">
              <a:spcBef>
                <a:spcPts val="1100"/>
              </a:spcBef>
              <a:spcAft>
                <a:spcPts val="0"/>
              </a:spcAft>
              <a:buNone/>
            </a:pPr>
            <a:r>
              <a:rPr lang="en-US" sz="2200" i="1" dirty="0">
                <a:solidFill>
                  <a:schemeClr val="dk1"/>
                </a:solidFill>
                <a:latin typeface="Nunito Sans" pitchFamily="2" charset="77"/>
                <a:ea typeface="Calibri"/>
                <a:cs typeface="Calibri"/>
                <a:sym typeface="Calibri"/>
              </a:rPr>
              <a:t>Your NYSF Interest Group Name</a:t>
            </a:r>
            <a:endParaRPr dirty="0">
              <a:latin typeface="Nunito Sans" pitchFamily="2" charset="77"/>
            </a:endParaRPr>
          </a:p>
        </p:txBody>
      </p:sp>
      <p:pic>
        <p:nvPicPr>
          <p:cNvPr id="6" name="Picture 5">
            <a:extLst>
              <a:ext uri="{FF2B5EF4-FFF2-40B4-BE49-F238E27FC236}">
                <a16:creationId xmlns:a16="http://schemas.microsoft.com/office/drawing/2014/main" id="{AD4135B1-EE90-7644-B022-1B637D13F12D}"/>
              </a:ext>
            </a:extLst>
          </p:cNvPr>
          <p:cNvPicPr>
            <a:picLocks noChangeAspect="1"/>
          </p:cNvPicPr>
          <p:nvPr/>
        </p:nvPicPr>
        <p:blipFill>
          <a:blip r:embed="rId3"/>
          <a:stretch>
            <a:fillRect/>
          </a:stretch>
        </p:blipFill>
        <p:spPr>
          <a:xfrm>
            <a:off x="0" y="5737193"/>
            <a:ext cx="12196506" cy="10127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Shape 116"/>
          <p:cNvSpPr txBox="1"/>
          <p:nvPr/>
        </p:nvSpPr>
        <p:spPr>
          <a:xfrm>
            <a:off x="1243519" y="1308883"/>
            <a:ext cx="6949985" cy="4893600"/>
          </a:xfrm>
          <a:prstGeom prst="rect">
            <a:avLst/>
          </a:prstGeom>
          <a:noFill/>
          <a:ln>
            <a:noFill/>
          </a:ln>
        </p:spPr>
        <p:txBody>
          <a:bodyPr spcFirstLastPara="1" wrap="square" lIns="91425" tIns="45700" rIns="91425" bIns="45700" anchor="t" anchorCtr="0">
            <a:noAutofit/>
          </a:bodyPr>
          <a:lstStyle/>
          <a:p>
            <a:pPr marL="342900" indent="-342900" algn="just">
              <a:lnSpc>
                <a:spcPct val="150000"/>
              </a:lnSpc>
              <a:buClr>
                <a:schemeClr val="dk1"/>
              </a:buClr>
              <a:buSzPts val="2400"/>
              <a:buFont typeface="Arial"/>
              <a:buChar char="•"/>
            </a:pPr>
            <a:r>
              <a:rPr lang="en-US" sz="2000" dirty="0">
                <a:solidFill>
                  <a:schemeClr val="dk1"/>
                </a:solidFill>
                <a:latin typeface="Nunito Sans"/>
                <a:ea typeface="Calibri"/>
                <a:cs typeface="Calibri"/>
                <a:sym typeface="Calibri"/>
              </a:rPr>
              <a:t>NYSF is a non-profit charity that runs a number of science outreach activities. </a:t>
            </a:r>
          </a:p>
          <a:p>
            <a:pPr marL="342900" indent="-342900" algn="just">
              <a:lnSpc>
                <a:spcPct val="150000"/>
              </a:lnSpc>
              <a:buClr>
                <a:schemeClr val="dk1"/>
              </a:buClr>
              <a:buSzPts val="2400"/>
              <a:buFont typeface="Arial"/>
              <a:buChar char="•"/>
            </a:pPr>
            <a:r>
              <a:rPr lang="en-US" sz="2000" dirty="0">
                <a:solidFill>
                  <a:schemeClr val="dk1"/>
                </a:solidFill>
                <a:latin typeface="Nunito Sans"/>
                <a:ea typeface="Calibri"/>
                <a:cs typeface="Calibri"/>
                <a:sym typeface="Calibri"/>
              </a:rPr>
              <a:t>Its flagship NYSF Year 12 Program runs in January each year </a:t>
            </a:r>
            <a:endParaRPr lang="en-US" sz="2000" dirty="0">
              <a:latin typeface="Nunito Sans" pitchFamily="2" charset="77"/>
            </a:endParaRPr>
          </a:p>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The program is a youth-led program for students interested in Science, Technology, Engineering and Maths (STEM)</a:t>
            </a:r>
            <a:endParaRPr sz="2000" dirty="0">
              <a:solidFill>
                <a:schemeClr val="dk1"/>
              </a:solidFill>
              <a:latin typeface="Nunito Sans"/>
            </a:endParaRPr>
          </a:p>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Participants get a taste of the wide variety of study and career opportunities available across all STEM fields</a:t>
            </a:r>
            <a:endParaRPr sz="2000" dirty="0">
              <a:solidFill>
                <a:schemeClr val="dk1"/>
              </a:solidFill>
              <a:latin typeface="Nunito Sans"/>
            </a:endParaRPr>
          </a:p>
          <a:p>
            <a:pPr marL="342900" marR="0" lvl="0" indent="-190500" algn="just" rtl="0">
              <a:spcBef>
                <a:spcPts val="0"/>
              </a:spcBef>
              <a:spcAft>
                <a:spcPts val="0"/>
              </a:spcAft>
              <a:buClr>
                <a:schemeClr val="dk1"/>
              </a:buClr>
              <a:buSzPts val="2400"/>
              <a:buFont typeface="Arial"/>
              <a:buNone/>
            </a:pPr>
            <a:endParaRPr sz="2400" dirty="0">
              <a:solidFill>
                <a:schemeClr val="dk1"/>
              </a:solidFill>
              <a:latin typeface="Nunito Sans" pitchFamily="2" charset="77"/>
              <a:ea typeface="Calibri"/>
              <a:cs typeface="Calibri"/>
              <a:sym typeface="Calibri"/>
            </a:endParaRPr>
          </a:p>
        </p:txBody>
      </p:sp>
      <p:sp>
        <p:nvSpPr>
          <p:cNvPr id="117" name="Shape 117"/>
          <p:cNvSpPr txBox="1"/>
          <p:nvPr/>
        </p:nvSpPr>
        <p:spPr>
          <a:xfrm>
            <a:off x="8369371" y="2140374"/>
            <a:ext cx="2684757" cy="2862322"/>
          </a:xfrm>
          <a:prstGeom prst="rect">
            <a:avLst/>
          </a:pr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Nunito Sans" pitchFamily="2" charset="77"/>
                <a:ea typeface="Calibri"/>
                <a:cs typeface="Calibri"/>
                <a:sym typeface="Calibri"/>
              </a:rPr>
              <a:t>Insert Photo of you at NYSF</a:t>
            </a:r>
            <a:endParaRPr dirty="0">
              <a:latin typeface="Nunito Sans" pitchFamily="2" charset="77"/>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a:p>
            <a:pPr marL="0" marR="0" lvl="0" indent="0" algn="ctr" rtl="0">
              <a:spcBef>
                <a:spcPts val="0"/>
              </a:spcBef>
              <a:spcAft>
                <a:spcPts val="0"/>
              </a:spcAft>
              <a:buNone/>
            </a:pPr>
            <a:endParaRPr sz="1800" dirty="0">
              <a:solidFill>
                <a:schemeClr val="dk1"/>
              </a:solidFill>
              <a:latin typeface="Nunito Sans" pitchFamily="2" charset="77"/>
              <a:ea typeface="Calibri"/>
              <a:cs typeface="Calibri"/>
              <a:sym typeface="Calibri"/>
            </a:endParaRPr>
          </a:p>
        </p:txBody>
      </p:sp>
      <p:pic>
        <p:nvPicPr>
          <p:cNvPr id="7" name="Picture 6">
            <a:extLst>
              <a:ext uri="{FF2B5EF4-FFF2-40B4-BE49-F238E27FC236}">
                <a16:creationId xmlns:a16="http://schemas.microsoft.com/office/drawing/2014/main" id="{F276A480-CB9E-8E42-AE3A-5408FBA09FC2}"/>
              </a:ext>
            </a:extLst>
          </p:cNvPr>
          <p:cNvPicPr>
            <a:picLocks noChangeAspect="1"/>
          </p:cNvPicPr>
          <p:nvPr/>
        </p:nvPicPr>
        <p:blipFill>
          <a:blip r:embed="rId3"/>
          <a:stretch>
            <a:fillRect/>
          </a:stretch>
        </p:blipFill>
        <p:spPr>
          <a:xfrm>
            <a:off x="-4506" y="5735047"/>
            <a:ext cx="12196506" cy="1012785"/>
          </a:xfrm>
          <a:prstGeom prst="rect">
            <a:avLst/>
          </a:prstGeom>
        </p:spPr>
      </p:pic>
      <p:sp>
        <p:nvSpPr>
          <p:cNvPr id="8" name="Title 1">
            <a:extLst>
              <a:ext uri="{FF2B5EF4-FFF2-40B4-BE49-F238E27FC236}">
                <a16:creationId xmlns:a16="http://schemas.microsoft.com/office/drawing/2014/main" id="{6A9E43B1-F1EC-0D4B-94CE-2CA7B9E9DC7C}"/>
              </a:ext>
            </a:extLst>
          </p:cNvPr>
          <p:cNvSpPr txBox="1">
            <a:spLocks/>
          </p:cNvSpPr>
          <p:nvPr/>
        </p:nvSpPr>
        <p:spPr>
          <a:xfrm>
            <a:off x="-1" y="0"/>
            <a:ext cx="96583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dirty="0">
                <a:solidFill>
                  <a:srgbClr val="1C1C1C"/>
                </a:solidFill>
                <a:latin typeface="Nunito Sans" pitchFamily="2" charset="77"/>
                <a:ea typeface="Calibri"/>
                <a:cs typeface="Calibri"/>
                <a:sym typeface="Calibri"/>
              </a:rPr>
              <a:t>What is the National Youth </a:t>
            </a:r>
            <a:r>
              <a:rPr lang="en-AU" sz="2800" dirty="0">
                <a:solidFill>
                  <a:srgbClr val="1C1C1C"/>
                </a:solidFill>
                <a:latin typeface="Nunito Sans" pitchFamily="2" charset="77"/>
                <a:ea typeface="Calibri"/>
                <a:cs typeface="Calibri"/>
                <a:sym typeface="Calibri"/>
              </a:rPr>
              <a:t>Science Forum (NYSF)?</a:t>
            </a:r>
            <a:endParaRPr lang="en-AU" sz="2800" dirty="0">
              <a:latin typeface="Nunito Sans" pitchFamily="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5" name="Shape 125"/>
          <p:cNvSpPr txBox="1"/>
          <p:nvPr/>
        </p:nvSpPr>
        <p:spPr>
          <a:xfrm>
            <a:off x="885411" y="1084921"/>
            <a:ext cx="6730578" cy="40626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The NYSF Year 12 program has been running since 1984</a:t>
            </a:r>
            <a:endParaRPr lang="en-US" sz="2000" dirty="0">
              <a:solidFill>
                <a:schemeClr val="dk1"/>
              </a:solidFill>
              <a:latin typeface="Nunito Sans"/>
              <a:ea typeface="Calibri"/>
              <a:cs typeface="Calibri"/>
            </a:endParaRPr>
          </a:p>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NYSF was initiated by Rotary, and clubs in our communities continue their close involvement today</a:t>
            </a:r>
            <a:endParaRPr sz="2000" dirty="0">
              <a:solidFill>
                <a:schemeClr val="dk1"/>
              </a:solidFill>
              <a:latin typeface="Nunito Sans"/>
            </a:endParaRPr>
          </a:p>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More than 13,000 participants have attended over 38 years from all over Australia.</a:t>
            </a:r>
            <a:endParaRPr sz="2000" dirty="0">
              <a:solidFill>
                <a:schemeClr val="dk1"/>
              </a:solidFill>
              <a:latin typeface="Nunito Sans" pitchFamily="2" charset="77"/>
              <a:ea typeface="Calibri"/>
            </a:endParaRPr>
          </a:p>
          <a:p>
            <a:pPr marL="342900" marR="0" lvl="0" indent="-342900" algn="just"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The program is funded by government, corporate and university partners</a:t>
            </a:r>
            <a:endParaRPr sz="2000" dirty="0">
              <a:solidFill>
                <a:schemeClr val="dk1"/>
              </a:solidFill>
              <a:latin typeface="Nunito Sans"/>
              <a:ea typeface="Calibri"/>
              <a:cs typeface="Calibri"/>
            </a:endParaRPr>
          </a:p>
          <a:p>
            <a:pPr marL="342900" lvl="0" indent="-342900" algn="just">
              <a:lnSpc>
                <a:spcPct val="150000"/>
              </a:lnSpc>
              <a:buClr>
                <a:schemeClr val="dk1"/>
              </a:buClr>
              <a:buSzPts val="2400"/>
              <a:buFont typeface="Arial"/>
              <a:buChar char="•"/>
            </a:pPr>
            <a:r>
              <a:rPr lang="en-AU" sz="2000" dirty="0">
                <a:latin typeface="Nunito Sans ExtraLight"/>
              </a:rPr>
              <a:t>During the Program students participate in a combination of online and in-person STEM visits, lectures, workshops, Career’s days and social activities.</a:t>
            </a:r>
            <a:endParaRPr sz="2400" dirty="0">
              <a:solidFill>
                <a:schemeClr val="dk1"/>
              </a:solidFill>
              <a:latin typeface="Nunito Sans ExtraLight" pitchFamily="2" charset="77"/>
              <a:ea typeface="Calibri"/>
              <a:cs typeface="Calibri"/>
            </a:endParaRPr>
          </a:p>
        </p:txBody>
      </p:sp>
      <p:pic>
        <p:nvPicPr>
          <p:cNvPr id="6" name="Picture 5">
            <a:extLst>
              <a:ext uri="{FF2B5EF4-FFF2-40B4-BE49-F238E27FC236}">
                <a16:creationId xmlns:a16="http://schemas.microsoft.com/office/drawing/2014/main" id="{A105B627-EF42-3946-936E-A48F79CAFA2E}"/>
              </a:ext>
            </a:extLst>
          </p:cNvPr>
          <p:cNvPicPr>
            <a:picLocks noChangeAspect="1"/>
          </p:cNvPicPr>
          <p:nvPr/>
        </p:nvPicPr>
        <p:blipFill>
          <a:blip r:embed="rId3"/>
          <a:stretch>
            <a:fillRect/>
          </a:stretch>
        </p:blipFill>
        <p:spPr>
          <a:xfrm>
            <a:off x="-4506" y="5845215"/>
            <a:ext cx="12196506" cy="1012785"/>
          </a:xfrm>
          <a:prstGeom prst="rect">
            <a:avLst/>
          </a:prstGeom>
        </p:spPr>
      </p:pic>
      <p:pic>
        <p:nvPicPr>
          <p:cNvPr id="3" name="Picture 2">
            <a:extLst>
              <a:ext uri="{FF2B5EF4-FFF2-40B4-BE49-F238E27FC236}">
                <a16:creationId xmlns:a16="http://schemas.microsoft.com/office/drawing/2014/main" id="{2B988C7D-921B-BA4E-B99B-C7D7A72C3CFE}"/>
              </a:ext>
            </a:extLst>
          </p:cNvPr>
          <p:cNvPicPr>
            <a:picLocks noChangeAspect="1"/>
          </p:cNvPicPr>
          <p:nvPr/>
        </p:nvPicPr>
        <p:blipFill>
          <a:blip r:embed="rId4"/>
          <a:stretch>
            <a:fillRect/>
          </a:stretch>
        </p:blipFill>
        <p:spPr>
          <a:xfrm>
            <a:off x="7843838" y="515859"/>
            <a:ext cx="4487027" cy="1777103"/>
          </a:xfrm>
          <a:prstGeom prst="rect">
            <a:avLst/>
          </a:prstGeom>
        </p:spPr>
      </p:pic>
      <p:sp>
        <p:nvSpPr>
          <p:cNvPr id="10" name="Title 1">
            <a:extLst>
              <a:ext uri="{FF2B5EF4-FFF2-40B4-BE49-F238E27FC236}">
                <a16:creationId xmlns:a16="http://schemas.microsoft.com/office/drawing/2014/main" id="{44BBAB0E-7F12-F041-81EF-15BD9662788A}"/>
              </a:ext>
            </a:extLst>
          </p:cNvPr>
          <p:cNvSpPr txBox="1">
            <a:spLocks/>
          </p:cNvSpPr>
          <p:nvPr/>
        </p:nvSpPr>
        <p:spPr>
          <a:xfrm>
            <a:off x="-1" y="0"/>
            <a:ext cx="96583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en-US" sz="2800" dirty="0">
                <a:solidFill>
                  <a:srgbClr val="1C1C1C"/>
                </a:solidFill>
                <a:latin typeface="Nunito Sans" pitchFamily="2" charset="77"/>
                <a:ea typeface="Calibri"/>
                <a:cs typeface="Calibri"/>
                <a:sym typeface="Calibri"/>
              </a:rPr>
              <a:t>What is the National Youth </a:t>
            </a:r>
            <a:r>
              <a:rPr lang="en-AU" sz="2800" dirty="0">
                <a:solidFill>
                  <a:srgbClr val="1C1C1C"/>
                </a:solidFill>
                <a:latin typeface="Nunito Sans" pitchFamily="2" charset="77"/>
                <a:ea typeface="Calibri"/>
                <a:cs typeface="Calibri"/>
                <a:sym typeface="Calibri"/>
              </a:rPr>
              <a:t>Science Forum (NYSF)?</a:t>
            </a:r>
            <a:endParaRPr lang="en-AU" sz="2800" dirty="0">
              <a:latin typeface="Nunito Sans" pitchFamily="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Shape 133"/>
          <p:cNvSpPr txBox="1"/>
          <p:nvPr/>
        </p:nvSpPr>
        <p:spPr>
          <a:xfrm>
            <a:off x="1548700" y="1056475"/>
            <a:ext cx="8192700" cy="4801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sz="1600" dirty="0">
                <a:solidFill>
                  <a:schemeClr val="dk1"/>
                </a:solidFill>
                <a:latin typeface="Nunito Sans"/>
                <a:ea typeface="Calibri"/>
                <a:cs typeface="Calibri"/>
                <a:sym typeface="Calibri"/>
              </a:rPr>
              <a:t>Add some of your best photos for the different parts of session. This part could include 3-4 slides</a:t>
            </a:r>
            <a:endParaRPr lang="en-US" sz="1600" dirty="0">
              <a:solidFill>
                <a:schemeClr val="dk1"/>
              </a:solidFill>
              <a:latin typeface="Nunito Sans"/>
            </a:endParaRPr>
          </a:p>
          <a:p>
            <a:pPr marL="0" marR="0" lvl="0" indent="0" algn="l" rtl="0">
              <a:lnSpc>
                <a:spcPct val="150000"/>
              </a:lnSpc>
              <a:spcBef>
                <a:spcPts val="0"/>
              </a:spcBef>
              <a:spcAft>
                <a:spcPts val="0"/>
              </a:spcAft>
              <a:buNone/>
            </a:pPr>
            <a:r>
              <a:rPr lang="en-US" sz="1600" dirty="0">
                <a:solidFill>
                  <a:schemeClr val="dk1"/>
                </a:solidFill>
                <a:latin typeface="Nunito Sans"/>
                <a:ea typeface="Calibri"/>
                <a:cs typeface="Calibri"/>
                <a:sym typeface="Calibri"/>
              </a:rPr>
              <a:t>Here you can talk about:</a:t>
            </a:r>
            <a:endParaRPr sz="1600" dirty="0">
              <a:solidFill>
                <a:schemeClr val="dk1"/>
              </a:solidFill>
              <a:latin typeface="Nunito Sans"/>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Nobel Laureate lectures</a:t>
            </a:r>
            <a:endParaRPr sz="1600" dirty="0">
              <a:solidFill>
                <a:schemeClr val="dk1"/>
              </a:solidFill>
              <a:latin typeface="Nunito Sans"/>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Critical thinking workshop</a:t>
            </a:r>
            <a:endParaRPr sz="1600" dirty="0">
              <a:solidFill>
                <a:schemeClr val="dk1"/>
              </a:solidFill>
              <a:latin typeface="Nunito Sans"/>
            </a:endParaRPr>
          </a:p>
          <a:p>
            <a:pPr marL="171450" indent="-171450">
              <a:lnSpc>
                <a:spcPct val="150000"/>
              </a:lnSpc>
              <a:buClr>
                <a:schemeClr val="dk1"/>
              </a:buClr>
              <a:buSzPts val="2400"/>
              <a:buFont typeface="Arial"/>
              <a:buChar char="•"/>
            </a:pPr>
            <a:r>
              <a:rPr lang="en-AU" sz="1600" dirty="0">
                <a:solidFill>
                  <a:schemeClr val="dk1"/>
                </a:solidFill>
                <a:latin typeface="Nunito Sans"/>
                <a:ea typeface="Calibri"/>
                <a:cs typeface="Calibri"/>
                <a:sym typeface="Calibri"/>
              </a:rPr>
              <a:t>Science@Home </a:t>
            </a:r>
            <a:endParaRPr lang="en-AU" sz="1600" dirty="0">
              <a:solidFill>
                <a:schemeClr val="dk1"/>
              </a:solidFill>
              <a:latin typeface="Nunito Sans"/>
              <a:ea typeface="Calibri"/>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Live Cross to CERN and Antarctica </a:t>
            </a:r>
            <a:endParaRPr sz="1600" dirty="0">
              <a:solidFill>
                <a:schemeClr val="dk1"/>
              </a:solidFill>
              <a:latin typeface="Nunito Sans" pitchFamily="2" charset="77"/>
            </a:endParaRPr>
          </a:p>
          <a:p>
            <a:pPr marL="171450" indent="-171450">
              <a:lnSpc>
                <a:spcPct val="150000"/>
              </a:lnSpc>
              <a:buClr>
                <a:schemeClr val="dk1"/>
              </a:buClr>
              <a:buSzPts val="2400"/>
              <a:buFont typeface="Arial"/>
              <a:buChar char="•"/>
            </a:pPr>
            <a:r>
              <a:rPr lang="en-AU" sz="1600" dirty="0">
                <a:solidFill>
                  <a:schemeClr val="dk1"/>
                </a:solidFill>
                <a:latin typeface="Nunito Sans"/>
                <a:ea typeface="Calibri"/>
                <a:cs typeface="Calibri"/>
                <a:sym typeface="Calibri"/>
              </a:rPr>
              <a:t>Specialist Lectures </a:t>
            </a:r>
            <a:endParaRPr sz="1600" dirty="0">
              <a:solidFill>
                <a:schemeClr val="dk1"/>
              </a:solidFill>
              <a:latin typeface="Nunito Sans" pitchFamily="2" charset="77"/>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STEM communication panel</a:t>
            </a:r>
            <a:endParaRPr lang="en-AU" sz="1600" dirty="0">
              <a:solidFill>
                <a:schemeClr val="dk1"/>
              </a:solidFill>
              <a:latin typeface="Nunito Sans"/>
              <a:ea typeface="Calibri"/>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Career’s Day</a:t>
            </a:r>
            <a:endParaRPr lang="en-AU" sz="1600" dirty="0">
              <a:solidFill>
                <a:schemeClr val="dk1"/>
              </a:solidFill>
              <a:latin typeface="Nunito Sans"/>
              <a:ea typeface="Calibri"/>
              <a:cs typeface="Calibri"/>
            </a:endParaRPr>
          </a:p>
          <a:p>
            <a:pPr marL="171450" indent="-171450">
              <a:lnSpc>
                <a:spcPct val="150000"/>
              </a:lnSpc>
              <a:buClr>
                <a:schemeClr val="dk1"/>
              </a:buClr>
              <a:buSzPts val="2400"/>
              <a:buFont typeface="Arial"/>
              <a:buChar char="•"/>
            </a:pPr>
            <a:r>
              <a:rPr lang="en-AU" sz="1600" dirty="0">
                <a:solidFill>
                  <a:schemeClr val="dk1"/>
                </a:solidFill>
                <a:latin typeface="Nunito Sans"/>
                <a:ea typeface="Calibri"/>
                <a:cs typeface="Calibri"/>
                <a:sym typeface="Calibri"/>
              </a:rPr>
              <a:t>Social Events </a:t>
            </a:r>
            <a:endParaRPr lang="en-AU" sz="1600" dirty="0">
              <a:solidFill>
                <a:schemeClr val="dk1"/>
              </a:solidFill>
              <a:latin typeface="Nunito Sans" pitchFamily="2" charset="77"/>
              <a:ea typeface="Calibri"/>
              <a:cs typeface="Calibri"/>
            </a:endParaRPr>
          </a:p>
          <a:p>
            <a:pPr marL="171450" marR="0" lvl="0" indent="-171450" algn="l" rtl="0">
              <a:lnSpc>
                <a:spcPct val="150000"/>
              </a:lnSpc>
              <a:spcBef>
                <a:spcPts val="0"/>
              </a:spcBef>
              <a:spcAft>
                <a:spcPts val="0"/>
              </a:spcAft>
              <a:buClr>
                <a:schemeClr val="dk1"/>
              </a:buClr>
              <a:buSzPts val="2400"/>
              <a:buFont typeface="Arial"/>
              <a:buChar char="•"/>
            </a:pPr>
            <a:r>
              <a:rPr lang="en-AU" sz="1600" dirty="0">
                <a:solidFill>
                  <a:schemeClr val="dk1"/>
                </a:solidFill>
                <a:latin typeface="Nunito Sans"/>
                <a:ea typeface="Calibri"/>
                <a:cs typeface="Calibri"/>
                <a:sym typeface="Calibri"/>
              </a:rPr>
              <a:t>STEM Visits (Digital or In-person)</a:t>
            </a:r>
            <a:endParaRPr sz="2400" dirty="0">
              <a:solidFill>
                <a:schemeClr val="dk1"/>
              </a:solidFill>
              <a:latin typeface="Nunito Sans" pitchFamily="2" charset="77"/>
              <a:ea typeface="Calibri"/>
              <a:cs typeface="Calibri"/>
            </a:endParaRPr>
          </a:p>
          <a:p>
            <a:pPr marL="0" marR="0" lvl="0" indent="0" algn="l" rtl="0">
              <a:spcBef>
                <a:spcPts val="0"/>
              </a:spcBef>
              <a:spcAft>
                <a:spcPts val="0"/>
              </a:spcAft>
              <a:buNone/>
            </a:pPr>
            <a:endParaRPr sz="1800" dirty="0">
              <a:solidFill>
                <a:schemeClr val="dk1"/>
              </a:solidFill>
              <a:latin typeface="Nunito Sans" pitchFamily="2" charset="77"/>
              <a:ea typeface="Calibri"/>
              <a:cs typeface="Calibri"/>
              <a:sym typeface="Calibri"/>
            </a:endParaRPr>
          </a:p>
        </p:txBody>
      </p:sp>
      <p:pic>
        <p:nvPicPr>
          <p:cNvPr id="6" name="Picture 5">
            <a:extLst>
              <a:ext uri="{FF2B5EF4-FFF2-40B4-BE49-F238E27FC236}">
                <a16:creationId xmlns:a16="http://schemas.microsoft.com/office/drawing/2014/main" id="{79F99E77-44CF-5743-A838-875FF6975E0B}"/>
              </a:ext>
            </a:extLst>
          </p:cNvPr>
          <p:cNvPicPr>
            <a:picLocks noChangeAspect="1"/>
          </p:cNvPicPr>
          <p:nvPr/>
        </p:nvPicPr>
        <p:blipFill>
          <a:blip r:embed="rId3"/>
          <a:stretch>
            <a:fillRect/>
          </a:stretch>
        </p:blipFill>
        <p:spPr>
          <a:xfrm>
            <a:off x="-4506" y="5713130"/>
            <a:ext cx="12196506" cy="1012785"/>
          </a:xfrm>
          <a:prstGeom prst="rect">
            <a:avLst/>
          </a:prstGeom>
        </p:spPr>
      </p:pic>
      <p:sp>
        <p:nvSpPr>
          <p:cNvPr id="7" name="Title 1">
            <a:extLst>
              <a:ext uri="{FF2B5EF4-FFF2-40B4-BE49-F238E27FC236}">
                <a16:creationId xmlns:a16="http://schemas.microsoft.com/office/drawing/2014/main" id="{2C47BD64-202A-A444-8EE1-D48640906A10}"/>
              </a:ext>
            </a:extLst>
          </p:cNvPr>
          <p:cNvSpPr txBox="1">
            <a:spLocks/>
          </p:cNvSpPr>
          <p:nvPr/>
        </p:nvSpPr>
        <p:spPr>
          <a:xfrm>
            <a:off x="-1" y="0"/>
            <a:ext cx="96583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rgbClr val="1C1C1C"/>
                </a:solidFill>
                <a:latin typeface="Nunito Sans" pitchFamily="2" charset="77"/>
                <a:ea typeface="Calibri"/>
                <a:cs typeface="Calibri"/>
                <a:sym typeface="Calibri"/>
              </a:rPr>
              <a:t>What happens at the NYSF Year 12 Program?</a:t>
            </a:r>
            <a:endParaRPr lang="en-US" sz="2800" dirty="0">
              <a:latin typeface="Nunito Sans" pitchFamily="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DF6236-CA23-E448-BD0E-64BBFF472058}"/>
              </a:ext>
            </a:extLst>
          </p:cNvPr>
          <p:cNvPicPr>
            <a:picLocks noChangeAspect="1"/>
          </p:cNvPicPr>
          <p:nvPr/>
        </p:nvPicPr>
        <p:blipFill>
          <a:blip r:embed="rId2"/>
          <a:stretch>
            <a:fillRect/>
          </a:stretch>
        </p:blipFill>
        <p:spPr>
          <a:xfrm>
            <a:off x="0" y="5845215"/>
            <a:ext cx="12196506" cy="1012785"/>
          </a:xfrm>
          <a:prstGeom prst="rect">
            <a:avLst/>
          </a:prstGeom>
        </p:spPr>
      </p:pic>
      <p:graphicFrame>
        <p:nvGraphicFramePr>
          <p:cNvPr id="7" name="Diagram 6">
            <a:extLst>
              <a:ext uri="{FF2B5EF4-FFF2-40B4-BE49-F238E27FC236}">
                <a16:creationId xmlns:a16="http://schemas.microsoft.com/office/drawing/2014/main" id="{F36EC08B-2D86-CF48-AB28-CD5531ECDF25}"/>
              </a:ext>
            </a:extLst>
          </p:cNvPr>
          <p:cNvGraphicFramePr/>
          <p:nvPr>
            <p:extLst>
              <p:ext uri="{D42A27DB-BD31-4B8C-83A1-F6EECF244321}">
                <p14:modId xmlns:p14="http://schemas.microsoft.com/office/powerpoint/2010/main" val="2356596538"/>
              </p:ext>
            </p:extLst>
          </p:nvPr>
        </p:nvGraphicFramePr>
        <p:xfrm>
          <a:off x="473528" y="812074"/>
          <a:ext cx="11257000" cy="4986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FB23336-A5D3-FB4E-A64D-39FAD85EECB5}"/>
              </a:ext>
            </a:extLst>
          </p:cNvPr>
          <p:cNvSpPr txBox="1"/>
          <p:nvPr/>
        </p:nvSpPr>
        <p:spPr>
          <a:xfrm rot="21230166">
            <a:off x="5422743" y="1257476"/>
            <a:ext cx="1669409" cy="400110"/>
          </a:xfrm>
          <a:prstGeom prst="rect">
            <a:avLst/>
          </a:prstGeom>
          <a:noFill/>
        </p:spPr>
        <p:txBody>
          <a:bodyPr wrap="square" rtlCol="0">
            <a:spAutoFit/>
          </a:bodyPr>
          <a:lstStyle/>
          <a:p>
            <a:r>
              <a:rPr lang="en-AU" sz="2000" b="1" dirty="0">
                <a:latin typeface="Bradley Hand ITC" panose="03070402050302030203" pitchFamily="66" charset="0"/>
              </a:rPr>
              <a:t>Including…</a:t>
            </a:r>
          </a:p>
        </p:txBody>
      </p:sp>
      <p:sp>
        <p:nvSpPr>
          <p:cNvPr id="9" name="TextBox 8">
            <a:extLst>
              <a:ext uri="{FF2B5EF4-FFF2-40B4-BE49-F238E27FC236}">
                <a16:creationId xmlns:a16="http://schemas.microsoft.com/office/drawing/2014/main" id="{B518762F-469A-7845-9298-2173A16C02CE}"/>
              </a:ext>
            </a:extLst>
          </p:cNvPr>
          <p:cNvSpPr txBox="1"/>
          <p:nvPr/>
        </p:nvSpPr>
        <p:spPr>
          <a:xfrm rot="21230166">
            <a:off x="2946240" y="1241149"/>
            <a:ext cx="1669409" cy="400110"/>
          </a:xfrm>
          <a:prstGeom prst="rect">
            <a:avLst/>
          </a:prstGeom>
          <a:noFill/>
        </p:spPr>
        <p:txBody>
          <a:bodyPr wrap="square" rtlCol="0">
            <a:spAutoFit/>
          </a:bodyPr>
          <a:lstStyle/>
          <a:p>
            <a:r>
              <a:rPr lang="en-AU" sz="2000" b="1" dirty="0">
                <a:latin typeface="Bradley Hand ITC" panose="03070402050302030203" pitchFamily="66" charset="0"/>
              </a:rPr>
              <a:t>Including…</a:t>
            </a:r>
          </a:p>
        </p:txBody>
      </p:sp>
      <p:sp>
        <p:nvSpPr>
          <p:cNvPr id="10" name="TextBox 9">
            <a:extLst>
              <a:ext uri="{FF2B5EF4-FFF2-40B4-BE49-F238E27FC236}">
                <a16:creationId xmlns:a16="http://schemas.microsoft.com/office/drawing/2014/main" id="{22EDEF6E-617C-1C49-9165-17CAF72E2D49}"/>
              </a:ext>
            </a:extLst>
          </p:cNvPr>
          <p:cNvSpPr txBox="1"/>
          <p:nvPr/>
        </p:nvSpPr>
        <p:spPr>
          <a:xfrm rot="21230166">
            <a:off x="7920334" y="1241149"/>
            <a:ext cx="1669409" cy="400110"/>
          </a:xfrm>
          <a:prstGeom prst="rect">
            <a:avLst/>
          </a:prstGeom>
          <a:noFill/>
        </p:spPr>
        <p:txBody>
          <a:bodyPr wrap="square" rtlCol="0">
            <a:spAutoFit/>
          </a:bodyPr>
          <a:lstStyle/>
          <a:p>
            <a:r>
              <a:rPr lang="en-AU" sz="2000" b="1" dirty="0">
                <a:latin typeface="Bradley Hand ITC" panose="03070402050302030203" pitchFamily="66" charset="0"/>
              </a:rPr>
              <a:t>Including…</a:t>
            </a:r>
          </a:p>
        </p:txBody>
      </p:sp>
      <p:sp>
        <p:nvSpPr>
          <p:cNvPr id="12" name="Title 1">
            <a:extLst>
              <a:ext uri="{FF2B5EF4-FFF2-40B4-BE49-F238E27FC236}">
                <a16:creationId xmlns:a16="http://schemas.microsoft.com/office/drawing/2014/main" id="{49B790C3-43EC-C546-A4BB-70667088B4D1}"/>
              </a:ext>
            </a:extLst>
          </p:cNvPr>
          <p:cNvSpPr txBox="1">
            <a:spLocks/>
          </p:cNvSpPr>
          <p:nvPr/>
        </p:nvSpPr>
        <p:spPr>
          <a:xfrm>
            <a:off x="0" y="0"/>
            <a:ext cx="7672388"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r>
              <a:rPr lang="en-US" sz="2800" dirty="0">
                <a:solidFill>
                  <a:srgbClr val="1C1C1C"/>
                </a:solidFill>
                <a:latin typeface="Nunito Sans" pitchFamily="2" charset="77"/>
                <a:ea typeface="Calibri"/>
                <a:cs typeface="Calibri"/>
                <a:sym typeface="Calibri"/>
              </a:rPr>
              <a:t>                   January 2021 highlights</a:t>
            </a:r>
            <a:endParaRPr lang="en-US" sz="2800" dirty="0">
              <a:latin typeface="Nunito Sans" pitchFamily="2" charset="77"/>
            </a:endParaRPr>
          </a:p>
        </p:txBody>
      </p:sp>
    </p:spTree>
    <p:extLst>
      <p:ext uri="{BB962C8B-B14F-4D97-AF65-F5344CB8AC3E}">
        <p14:creationId xmlns:p14="http://schemas.microsoft.com/office/powerpoint/2010/main" val="361338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1" name="Shape 141"/>
          <p:cNvSpPr txBox="1"/>
          <p:nvPr/>
        </p:nvSpPr>
        <p:spPr>
          <a:xfrm>
            <a:off x="342901" y="1050671"/>
            <a:ext cx="7472362" cy="347349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dirty="0">
                <a:solidFill>
                  <a:schemeClr val="dk1"/>
                </a:solidFill>
                <a:latin typeface="Nunito Sans"/>
                <a:ea typeface="Calibri"/>
                <a:cs typeface="Calibri"/>
                <a:sym typeface="Calibri"/>
              </a:rPr>
              <a:t>Students who:</a:t>
            </a:r>
            <a:endParaRPr sz="2000" dirty="0">
              <a:solidFill>
                <a:schemeClr val="dk1"/>
              </a:solidFill>
              <a:latin typeface="Nunito Sans" pitchFamily="2" charset="77"/>
              <a:ea typeface="Calibri"/>
              <a:cs typeface="Calibri"/>
            </a:endParaRPr>
          </a:p>
          <a:p>
            <a:pPr marL="342900" marR="0" lvl="0" indent="-342900" algn="l"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Are currently in year 11 and will move on to year 12 next year</a:t>
            </a:r>
            <a:endParaRPr sz="2000" dirty="0">
              <a:solidFill>
                <a:schemeClr val="dk1"/>
              </a:solidFill>
              <a:latin typeface="Nunito Sans" pitchFamily="2" charset="77"/>
              <a:ea typeface="Calibri"/>
              <a:cs typeface="Calibri"/>
            </a:endParaRPr>
          </a:p>
          <a:p>
            <a:pPr marL="342900" marR="0" lvl="0" indent="-342900" algn="l"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Are interested in science, technology, engineering and mathematics</a:t>
            </a:r>
            <a:endParaRPr sz="2000" dirty="0">
              <a:solidFill>
                <a:schemeClr val="dk1"/>
              </a:solidFill>
              <a:latin typeface="Nunito Sans" pitchFamily="2" charset="77"/>
              <a:ea typeface="Calibri"/>
              <a:cs typeface="Calibri"/>
            </a:endParaRPr>
          </a:p>
          <a:p>
            <a:pPr marL="342900" marR="0" lvl="0" indent="-342900" algn="l" rtl="0">
              <a:lnSpc>
                <a:spcPct val="150000"/>
              </a:lnSpc>
              <a:spcBef>
                <a:spcPts val="0"/>
              </a:spcBef>
              <a:spcAft>
                <a:spcPts val="0"/>
              </a:spcAft>
              <a:buClr>
                <a:schemeClr val="dk1"/>
              </a:buClr>
              <a:buSzPts val="2400"/>
              <a:buFont typeface="Arial"/>
              <a:buChar char="•"/>
            </a:pPr>
            <a:r>
              <a:rPr lang="en-US" sz="2000" dirty="0">
                <a:solidFill>
                  <a:schemeClr val="dk1"/>
                </a:solidFill>
                <a:latin typeface="Nunito Sans"/>
                <a:ea typeface="Calibri"/>
                <a:cs typeface="Calibri"/>
                <a:sym typeface="Calibri"/>
              </a:rPr>
              <a:t>Are involved in community and extracurricular activities</a:t>
            </a:r>
            <a:endParaRPr sz="2000" dirty="0">
              <a:solidFill>
                <a:schemeClr val="dk1"/>
              </a:solidFill>
              <a:latin typeface="Nunito Sans" pitchFamily="2" charset="77"/>
              <a:ea typeface="Calibri"/>
              <a:cs typeface="Calibri"/>
            </a:endParaRPr>
          </a:p>
          <a:p>
            <a:pPr marL="342900" lvl="0" indent="-342900">
              <a:lnSpc>
                <a:spcPct val="150000"/>
              </a:lnSpc>
              <a:buClr>
                <a:schemeClr val="dk1"/>
              </a:buClr>
              <a:buSzPts val="2400"/>
              <a:buFont typeface="Arial"/>
              <a:buChar char="•"/>
            </a:pPr>
            <a:r>
              <a:rPr lang="en-US" sz="2000" dirty="0">
                <a:solidFill>
                  <a:schemeClr val="dk1"/>
                </a:solidFill>
                <a:latin typeface="Nunito Sans"/>
                <a:ea typeface="Calibri"/>
                <a:cs typeface="Calibri"/>
                <a:sym typeface="Calibri"/>
              </a:rPr>
              <a:t>Students apply and then go through a selection process delivered by Rotary volunteers from the 18 Rotary districts </a:t>
            </a:r>
          </a:p>
          <a:p>
            <a:pPr marL="342900" lvl="0" indent="-342900">
              <a:lnSpc>
                <a:spcPct val="150000"/>
              </a:lnSpc>
              <a:buClr>
                <a:schemeClr val="dk1"/>
              </a:buClr>
              <a:buSzPts val="2400"/>
              <a:buFont typeface="Arial"/>
              <a:buChar char="•"/>
            </a:pPr>
            <a:r>
              <a:rPr lang="en-US" sz="2000" dirty="0">
                <a:solidFill>
                  <a:schemeClr val="dk1"/>
                </a:solidFill>
                <a:latin typeface="Nunito Sans"/>
                <a:ea typeface="Calibri"/>
                <a:cs typeface="Calibri"/>
                <a:sym typeface="Calibri"/>
              </a:rPr>
              <a:t>Students from across Australia, including those in rural and regional areas, are very welcome to apply</a:t>
            </a:r>
          </a:p>
          <a:p>
            <a:pPr marL="342900" lvl="0" indent="-342900">
              <a:lnSpc>
                <a:spcPct val="150000"/>
              </a:lnSpc>
              <a:buClr>
                <a:schemeClr val="dk1"/>
              </a:buClr>
              <a:buSzPts val="2400"/>
              <a:buFont typeface="Arial"/>
              <a:buChar char="•"/>
            </a:pPr>
            <a:r>
              <a:rPr lang="en-US" sz="2000" dirty="0">
                <a:solidFill>
                  <a:schemeClr val="dk1"/>
                </a:solidFill>
                <a:latin typeface="Nunito Sans"/>
                <a:ea typeface="Calibri"/>
                <a:cs typeface="Calibri"/>
                <a:sym typeface="Calibri"/>
              </a:rPr>
              <a:t>Equity scholarships are available for those who may need some support with the fees</a:t>
            </a:r>
            <a:endParaRPr lang="en-US" sz="2000" dirty="0">
              <a:solidFill>
                <a:schemeClr val="dk1"/>
              </a:solidFill>
              <a:latin typeface="Nunito Sans"/>
              <a:ea typeface="Calibri"/>
              <a:cs typeface="Calibri"/>
            </a:endParaRPr>
          </a:p>
          <a:p>
            <a:pPr lvl="0"/>
            <a:endParaRPr lang="en-US" sz="2400" dirty="0">
              <a:solidFill>
                <a:schemeClr val="dk1"/>
              </a:solidFill>
              <a:latin typeface="Nunito Sans" pitchFamily="2" charset="77"/>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Arial"/>
              <a:buChar char="•"/>
            </a:pPr>
            <a:endParaRPr sz="2000" dirty="0">
              <a:solidFill>
                <a:schemeClr val="dk1"/>
              </a:solidFill>
              <a:latin typeface="Nunito Sans" pitchFamily="2" charset="77"/>
              <a:ea typeface="Calibri"/>
              <a:cs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Nunito Sans" pitchFamily="2" charset="77"/>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Nunito Sans" pitchFamily="2" charset="77"/>
              <a:ea typeface="Calibri"/>
              <a:cs typeface="Calibri"/>
              <a:sym typeface="Calibri"/>
            </a:endParaRPr>
          </a:p>
          <a:p>
            <a:pPr marL="0" marR="0" lvl="0" indent="0" algn="l" rtl="0">
              <a:spcBef>
                <a:spcPts val="0"/>
              </a:spcBef>
              <a:spcAft>
                <a:spcPts val="0"/>
              </a:spcAft>
              <a:buNone/>
            </a:pPr>
            <a:endParaRPr sz="1800" dirty="0">
              <a:solidFill>
                <a:schemeClr val="dk1"/>
              </a:solidFill>
              <a:latin typeface="Nunito Sans" pitchFamily="2" charset="77"/>
              <a:ea typeface="Calibri"/>
              <a:cs typeface="Calibri"/>
              <a:sym typeface="Calibri"/>
            </a:endParaRPr>
          </a:p>
        </p:txBody>
      </p:sp>
      <p:pic>
        <p:nvPicPr>
          <p:cNvPr id="6" name="Picture 5">
            <a:extLst>
              <a:ext uri="{FF2B5EF4-FFF2-40B4-BE49-F238E27FC236}">
                <a16:creationId xmlns:a16="http://schemas.microsoft.com/office/drawing/2014/main" id="{DE5DD2A6-20D9-7F43-B86D-7DBE56D61FBE}"/>
              </a:ext>
            </a:extLst>
          </p:cNvPr>
          <p:cNvPicPr>
            <a:picLocks noChangeAspect="1"/>
          </p:cNvPicPr>
          <p:nvPr/>
        </p:nvPicPr>
        <p:blipFill>
          <a:blip r:embed="rId3"/>
          <a:stretch>
            <a:fillRect/>
          </a:stretch>
        </p:blipFill>
        <p:spPr>
          <a:xfrm>
            <a:off x="-4506" y="5668051"/>
            <a:ext cx="12196506" cy="1012785"/>
          </a:xfrm>
          <a:prstGeom prst="rect">
            <a:avLst/>
          </a:prstGeom>
        </p:spPr>
      </p:pic>
      <p:sp>
        <p:nvSpPr>
          <p:cNvPr id="7" name="Title 1">
            <a:extLst>
              <a:ext uri="{FF2B5EF4-FFF2-40B4-BE49-F238E27FC236}">
                <a16:creationId xmlns:a16="http://schemas.microsoft.com/office/drawing/2014/main" id="{084100F2-05D8-6847-BBCE-EE4141C7203D}"/>
              </a:ext>
            </a:extLst>
          </p:cNvPr>
          <p:cNvSpPr txBox="1">
            <a:spLocks/>
          </p:cNvSpPr>
          <p:nvPr/>
        </p:nvSpPr>
        <p:spPr>
          <a:xfrm>
            <a:off x="-1" y="0"/>
            <a:ext cx="96583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rgbClr val="1C1C1C"/>
                </a:solidFill>
                <a:latin typeface="Nunito Sans" pitchFamily="2" charset="77"/>
                <a:ea typeface="Calibri"/>
                <a:cs typeface="Calibri"/>
                <a:sym typeface="Calibri"/>
              </a:rPr>
              <a:t>Who can attend the NYSF Year 12 Program?</a:t>
            </a:r>
            <a:endParaRPr lang="en-US" sz="2800" dirty="0">
              <a:latin typeface="Nunito Sans" pitchFamily="2" charset="77"/>
            </a:endParaRPr>
          </a:p>
        </p:txBody>
      </p:sp>
      <p:pic>
        <p:nvPicPr>
          <p:cNvPr id="3" name="Picture 2" descr="A picture containing person, indoor, hospital room, room&#10;&#10;Description automatically generated">
            <a:extLst>
              <a:ext uri="{FF2B5EF4-FFF2-40B4-BE49-F238E27FC236}">
                <a16:creationId xmlns:a16="http://schemas.microsoft.com/office/drawing/2014/main" id="{382C14CD-A377-CD45-BCA7-923634C32DD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Lst>
          </a:blip>
          <a:stretch>
            <a:fillRect/>
          </a:stretch>
        </p:blipFill>
        <p:spPr>
          <a:xfrm rot="5400000">
            <a:off x="7425927" y="1708789"/>
            <a:ext cx="4464844" cy="33486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8" name="Shape 158"/>
          <p:cNvSpPr txBox="1"/>
          <p:nvPr/>
        </p:nvSpPr>
        <p:spPr>
          <a:xfrm>
            <a:off x="200025" y="1384501"/>
            <a:ext cx="11014075" cy="374471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sz="1800" dirty="0">
                <a:solidFill>
                  <a:schemeClr val="dk1"/>
                </a:solidFill>
                <a:latin typeface="Nunito Sans"/>
                <a:ea typeface="Calibri"/>
                <a:cs typeface="Calibri"/>
                <a:sym typeface="Calibri"/>
              </a:rPr>
              <a:t>Applications are taken online through the NYSF database – </a:t>
            </a:r>
            <a:r>
              <a:rPr lang="en-US" sz="1800" u="sng" dirty="0">
                <a:solidFill>
                  <a:schemeClr val="hlink"/>
                </a:solidFill>
                <a:latin typeface="Nunito Sans"/>
                <a:ea typeface="Calibri"/>
                <a:cs typeface="Calibri"/>
                <a:sym typeface="Calibri"/>
                <a:hlinkClick r:id="rId3">
                  <a:extLst>
                    <a:ext uri="{A12FA001-AC4F-418D-AE19-62706E023703}">
                      <ahyp:hlinkClr xmlns:ahyp="http://schemas.microsoft.com/office/drawing/2018/hyperlinkcolor" val="tx"/>
                    </a:ext>
                  </a:extLst>
                </a:hlinkClick>
              </a:rPr>
              <a:t>www.nysf.edu.au</a:t>
            </a:r>
            <a:r>
              <a:rPr lang="en-US" sz="1800" dirty="0">
                <a:solidFill>
                  <a:schemeClr val="dk1"/>
                </a:solidFill>
                <a:latin typeface="Nunito Sans"/>
                <a:ea typeface="Calibri"/>
                <a:cs typeface="Calibri"/>
                <a:sym typeface="Calibri"/>
              </a:rPr>
              <a:t>. All information you need is here, including fee information</a:t>
            </a:r>
            <a:endParaRPr lang="en-US" sz="1800" dirty="0">
              <a:solidFill>
                <a:schemeClr val="dk1"/>
              </a:solidFill>
              <a:latin typeface="Nunito Sans"/>
            </a:endParaRPr>
          </a:p>
          <a:p>
            <a:pPr marL="342900" marR="0" lvl="0" indent="-342900" algn="l" rtl="0">
              <a:lnSpc>
                <a:spcPct val="150000"/>
              </a:lnSpc>
              <a:spcBef>
                <a:spcPts val="0"/>
              </a:spcBef>
              <a:spcAft>
                <a:spcPts val="0"/>
              </a:spcAft>
              <a:buClr>
                <a:schemeClr val="dk1"/>
              </a:buClr>
              <a:buSzPts val="2400"/>
              <a:buFont typeface="Arial"/>
              <a:buChar char="•"/>
            </a:pPr>
            <a:r>
              <a:rPr lang="en-US" sz="1800" dirty="0">
                <a:solidFill>
                  <a:schemeClr val="dk1"/>
                </a:solidFill>
                <a:latin typeface="Nunito Sans"/>
                <a:ea typeface="Calibri"/>
                <a:cs typeface="Calibri"/>
                <a:sym typeface="Calibri"/>
              </a:rPr>
              <a:t>Applications open early April and close at the end of June</a:t>
            </a:r>
            <a:endParaRPr lang="en-US" sz="1800" dirty="0">
              <a:solidFill>
                <a:schemeClr val="dk1"/>
              </a:solidFill>
              <a:latin typeface="Nunito Sans"/>
              <a:ea typeface="Calibri"/>
              <a:cs typeface="Calibri"/>
            </a:endParaRPr>
          </a:p>
          <a:p>
            <a:pPr marL="342900" marR="0" lvl="0" indent="-342900" algn="l" rtl="0">
              <a:lnSpc>
                <a:spcPct val="150000"/>
              </a:lnSpc>
              <a:spcBef>
                <a:spcPts val="0"/>
              </a:spcBef>
              <a:spcAft>
                <a:spcPts val="0"/>
              </a:spcAft>
              <a:buClr>
                <a:schemeClr val="dk1"/>
              </a:buClr>
              <a:buSzPts val="2400"/>
              <a:buFont typeface="Arial"/>
              <a:buChar char="•"/>
            </a:pPr>
            <a:r>
              <a:rPr lang="en-US" dirty="0">
                <a:solidFill>
                  <a:schemeClr val="dk1"/>
                </a:solidFill>
                <a:latin typeface="Nunito Sans"/>
                <a:ea typeface="Calibri"/>
                <a:cs typeface="Calibri"/>
                <a:sym typeface="Calibri"/>
              </a:rPr>
              <a:t>D</a:t>
            </a:r>
            <a:r>
              <a:rPr lang="en-US" sz="1800" dirty="0">
                <a:solidFill>
                  <a:schemeClr val="dk1"/>
                </a:solidFill>
                <a:latin typeface="Nunito Sans"/>
                <a:ea typeface="Calibri"/>
                <a:cs typeface="Calibri"/>
                <a:sym typeface="Calibri"/>
              </a:rPr>
              <a:t>o your research early to find a Rotary club in your area to endorse you. </a:t>
            </a:r>
          </a:p>
          <a:p>
            <a:pPr marL="342900" marR="0" lvl="0" indent="-342900" algn="l" rtl="0">
              <a:lnSpc>
                <a:spcPct val="150000"/>
              </a:lnSpc>
              <a:spcBef>
                <a:spcPts val="0"/>
              </a:spcBef>
              <a:spcAft>
                <a:spcPts val="0"/>
              </a:spcAft>
              <a:buClr>
                <a:schemeClr val="dk1"/>
              </a:buClr>
              <a:buSzPts val="2400"/>
              <a:buFont typeface="Arial"/>
              <a:buChar char="•"/>
            </a:pPr>
            <a:r>
              <a:rPr lang="en-US" sz="1800" dirty="0">
                <a:solidFill>
                  <a:schemeClr val="dk1"/>
                </a:solidFill>
                <a:latin typeface="Nunito Sans"/>
                <a:ea typeface="Calibri"/>
                <a:cs typeface="Calibri"/>
                <a:sym typeface="Calibri"/>
              </a:rPr>
              <a:t>Some Rotary clubs may provide some financial assistance, but this will vary from club to club and needs to be discussed with your club. Families are also welcome to self-fund their NYSF experience. </a:t>
            </a:r>
            <a:endParaRPr sz="1800" dirty="0">
              <a:solidFill>
                <a:schemeClr val="dk1"/>
              </a:solidFill>
              <a:latin typeface="Nunito Sans"/>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967523A2-9660-0140-83A7-D71960039AC3}"/>
              </a:ext>
            </a:extLst>
          </p:cNvPr>
          <p:cNvPicPr>
            <a:picLocks noChangeAspect="1"/>
          </p:cNvPicPr>
          <p:nvPr/>
        </p:nvPicPr>
        <p:blipFill>
          <a:blip r:embed="rId4"/>
          <a:stretch>
            <a:fillRect/>
          </a:stretch>
        </p:blipFill>
        <p:spPr>
          <a:xfrm>
            <a:off x="-4506" y="5775164"/>
            <a:ext cx="12196506" cy="1012785"/>
          </a:xfrm>
          <a:prstGeom prst="rect">
            <a:avLst/>
          </a:prstGeom>
        </p:spPr>
      </p:pic>
      <p:sp>
        <p:nvSpPr>
          <p:cNvPr id="7" name="Title 1">
            <a:extLst>
              <a:ext uri="{FF2B5EF4-FFF2-40B4-BE49-F238E27FC236}">
                <a16:creationId xmlns:a16="http://schemas.microsoft.com/office/drawing/2014/main" id="{EAB3A45D-72E0-BB44-BB50-29CC7491D042}"/>
              </a:ext>
            </a:extLst>
          </p:cNvPr>
          <p:cNvSpPr txBox="1">
            <a:spLocks/>
          </p:cNvSpPr>
          <p:nvPr/>
        </p:nvSpPr>
        <p:spPr>
          <a:xfrm>
            <a:off x="-1" y="0"/>
            <a:ext cx="9658351" cy="746760"/>
          </a:xfrm>
          <a:prstGeom prst="rect">
            <a:avLst/>
          </a:prstGeom>
          <a:solidFill>
            <a:srgbClr val="3DABCA"/>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rgbClr val="1C1C1C"/>
                </a:solidFill>
                <a:latin typeface="Nunito Sans" pitchFamily="2" charset="77"/>
                <a:ea typeface="Calibri"/>
                <a:cs typeface="Calibri"/>
                <a:sym typeface="Calibri"/>
              </a:rPr>
              <a:t>How to apply for the NYSF Year 12 Program?</a:t>
            </a:r>
            <a:endParaRPr lang="en-US" sz="2800" dirty="0">
              <a:latin typeface="Nunito Sans" pitchFamily="2" charset="77"/>
            </a:endParaRPr>
          </a:p>
        </p:txBody>
      </p:sp>
    </p:spTree>
  </p:cSld>
  <p:clrMapOvr>
    <a:masterClrMapping/>
  </p:clrMapOvr>
</p:sld>
</file>

<file path=ppt/theme/theme1.xml><?xml version="1.0" encoding="utf-8"?>
<a:theme xmlns:a="http://schemas.openxmlformats.org/drawingml/2006/main" name="NYSF Theme">
  <a:themeElements>
    <a:clrScheme name="NYSF Theme">
      <a:dk1>
        <a:srgbClr val="000000"/>
      </a:dk1>
      <a:lt1>
        <a:srgbClr val="FFFFFF"/>
      </a:lt1>
      <a:dk2>
        <a:srgbClr val="333433"/>
      </a:dk2>
      <a:lt2>
        <a:srgbClr val="EDECF4"/>
      </a:lt2>
      <a:accent1>
        <a:srgbClr val="2388EC"/>
      </a:accent1>
      <a:accent2>
        <a:srgbClr val="F5E128"/>
      </a:accent2>
      <a:accent3>
        <a:srgbClr val="34B8CA"/>
      </a:accent3>
      <a:accent4>
        <a:srgbClr val="0C2837"/>
      </a:accent4>
      <a:accent5>
        <a:srgbClr val="F5E128"/>
      </a:accent5>
      <a:accent6>
        <a:srgbClr val="2488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F Theme" id="{23F78136-3A87-8C40-B3B0-964DCEE1A721}" vid="{492CF241-2D08-A44D-8152-2A8A858B5814}"/>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NYSF Theme</Template>
  <TotalTime>3426</TotalTime>
  <Words>1239</Words>
  <Application>Microsoft Macintosh PowerPoint</Application>
  <PresentationFormat>Widescreen</PresentationFormat>
  <Paragraphs>134</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Bradley Hand ITC</vt:lpstr>
      <vt:lpstr>Calibri</vt:lpstr>
      <vt:lpstr>Nunito Sans</vt:lpstr>
      <vt:lpstr>Nunito Sans ExtraLight</vt:lpstr>
      <vt:lpstr>NYSF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Sofia Dalla Costa</cp:lastModifiedBy>
  <cp:revision>80</cp:revision>
  <dcterms:modified xsi:type="dcterms:W3CDTF">2021-03-30T01:05:06Z</dcterms:modified>
</cp:coreProperties>
</file>